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7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8221" y="2750820"/>
            <a:ext cx="1051555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70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0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70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70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2724" y="2393441"/>
            <a:ext cx="7786550" cy="145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70C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1793" y="2218435"/>
            <a:ext cx="8808412" cy="3228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70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7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4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97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0" Type="http://schemas.openxmlformats.org/officeDocument/2006/relationships/image" Target="../media/image102.jp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dc.europa.eu/en/covid-19/data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dc.europa.eu/en/publications-data/data-national-14-day-notification-rate-covid-19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8.png"/><Relationship Id="rId3" Type="http://schemas.openxmlformats.org/officeDocument/2006/relationships/image" Target="../media/image95.png"/><Relationship Id="rId7" Type="http://schemas.openxmlformats.org/officeDocument/2006/relationships/image" Target="../media/image102.jpg"/><Relationship Id="rId12" Type="http://schemas.openxmlformats.org/officeDocument/2006/relationships/image" Target="../media/image6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47.png"/><Relationship Id="rId5" Type="http://schemas.openxmlformats.org/officeDocument/2006/relationships/image" Target="../media/image108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8.png"/><Relationship Id="rId3" Type="http://schemas.openxmlformats.org/officeDocument/2006/relationships/image" Target="../media/image95.png"/><Relationship Id="rId7" Type="http://schemas.openxmlformats.org/officeDocument/2006/relationships/image" Target="../media/image102.jpg"/><Relationship Id="rId12" Type="http://schemas.openxmlformats.org/officeDocument/2006/relationships/image" Target="../media/image6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47.png"/><Relationship Id="rId5" Type="http://schemas.openxmlformats.org/officeDocument/2006/relationships/image" Target="../media/image108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8.png"/><Relationship Id="rId3" Type="http://schemas.openxmlformats.org/officeDocument/2006/relationships/image" Target="../media/image95.png"/><Relationship Id="rId7" Type="http://schemas.openxmlformats.org/officeDocument/2006/relationships/image" Target="../media/image102.jpg"/><Relationship Id="rId12" Type="http://schemas.openxmlformats.org/officeDocument/2006/relationships/image" Target="../media/image6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47.png"/><Relationship Id="rId5" Type="http://schemas.openxmlformats.org/officeDocument/2006/relationships/image" Target="../media/image108.png"/><Relationship Id="rId15" Type="http://schemas.openxmlformats.org/officeDocument/2006/relationships/image" Target="../media/image150.png"/><Relationship Id="rId10" Type="http://schemas.openxmlformats.org/officeDocument/2006/relationships/image" Target="../media/image146.png"/><Relationship Id="rId4" Type="http://schemas.openxmlformats.org/officeDocument/2006/relationships/image" Target="../media/image107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dc.europa.eu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1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662" y="217932"/>
            <a:ext cx="4346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About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this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course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0135" y="3888740"/>
            <a:ext cx="2439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Bigdata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038" y="4069588"/>
            <a:ext cx="4139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Factory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(ADF)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248" y="2892551"/>
            <a:ext cx="1085088" cy="10820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3343" y="1828800"/>
            <a:ext cx="454151" cy="454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3343" y="2362200"/>
            <a:ext cx="454151" cy="4511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10135" y="1413764"/>
            <a:ext cx="3804285" cy="191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endParaRPr sz="1800" dirty="0">
              <a:latin typeface="Arial MT"/>
              <a:cs typeface="Arial MT"/>
            </a:endParaRPr>
          </a:p>
          <a:p>
            <a:pPr marL="955040" marR="928369">
              <a:lnSpc>
                <a:spcPts val="4180"/>
              </a:lnSpc>
              <a:spcBef>
                <a:spcPts val="8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r>
              <a:rPr sz="16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Database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Blob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Arial MT"/>
              <a:cs typeface="Arial MT"/>
            </a:endParaRPr>
          </a:p>
          <a:p>
            <a:pPr marL="95504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 Lake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Storage Gen2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3343" y="2892551"/>
            <a:ext cx="454151" cy="8839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52799" y="4414011"/>
            <a:ext cx="1572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Databricks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3343" y="4306823"/>
            <a:ext cx="454151" cy="4876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3343" y="4870703"/>
            <a:ext cx="454151" cy="4541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44776" y="5854261"/>
            <a:ext cx="449999" cy="4499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610135" y="4962652"/>
            <a:ext cx="2446020" cy="126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HDInsight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 MT"/>
              <a:cs typeface="Arial MT"/>
            </a:endParaRPr>
          </a:p>
          <a:p>
            <a:pPr marR="41275" algn="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Reporting</a:t>
            </a:r>
            <a:r>
              <a:rPr sz="18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endParaRPr sz="1800">
              <a:latin typeface="Arial MT"/>
              <a:cs typeface="Arial MT"/>
            </a:endParaRPr>
          </a:p>
          <a:p>
            <a:pPr marL="955040">
              <a:lnSpc>
                <a:spcPct val="100000"/>
              </a:lnSpc>
              <a:spcBef>
                <a:spcPts val="170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PowerBI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49383" y="2155483"/>
            <a:ext cx="3097530" cy="3036570"/>
            <a:chOff x="5449383" y="2155483"/>
            <a:chExt cx="3097530" cy="3036570"/>
          </a:xfrm>
        </p:grpSpPr>
        <p:sp>
          <p:nvSpPr>
            <p:cNvPr id="4" name="object 4"/>
            <p:cNvSpPr/>
            <p:nvPr/>
          </p:nvSpPr>
          <p:spPr>
            <a:xfrm>
              <a:off x="5455733" y="2161833"/>
              <a:ext cx="3084830" cy="3023870"/>
            </a:xfrm>
            <a:custGeom>
              <a:avLst/>
              <a:gdLst/>
              <a:ahLst/>
              <a:cxnLst/>
              <a:rect l="l" t="t" r="r" b="b"/>
              <a:pathLst>
                <a:path w="3084829" h="3023870">
                  <a:moveTo>
                    <a:pt x="1542288" y="0"/>
                  </a:moveTo>
                  <a:lnTo>
                    <a:pt x="1493329" y="747"/>
                  </a:lnTo>
                  <a:lnTo>
                    <a:pt x="1444751" y="2974"/>
                  </a:lnTo>
                  <a:lnTo>
                    <a:pt x="1396576" y="6658"/>
                  </a:lnTo>
                  <a:lnTo>
                    <a:pt x="1348826" y="11779"/>
                  </a:lnTo>
                  <a:lnTo>
                    <a:pt x="1301525" y="18312"/>
                  </a:lnTo>
                  <a:lnTo>
                    <a:pt x="1254695" y="26237"/>
                  </a:lnTo>
                  <a:lnTo>
                    <a:pt x="1208357" y="35531"/>
                  </a:lnTo>
                  <a:lnTo>
                    <a:pt x="1162536" y="46172"/>
                  </a:lnTo>
                  <a:lnTo>
                    <a:pt x="1117254" y="58137"/>
                  </a:lnTo>
                  <a:lnTo>
                    <a:pt x="1072532" y="71405"/>
                  </a:lnTo>
                  <a:lnTo>
                    <a:pt x="1028394" y="85954"/>
                  </a:lnTo>
                  <a:lnTo>
                    <a:pt x="984862" y="101762"/>
                  </a:lnTo>
                  <a:lnTo>
                    <a:pt x="941960" y="118805"/>
                  </a:lnTo>
                  <a:lnTo>
                    <a:pt x="899708" y="137063"/>
                  </a:lnTo>
                  <a:lnTo>
                    <a:pt x="858131" y="156512"/>
                  </a:lnTo>
                  <a:lnTo>
                    <a:pt x="817250" y="177132"/>
                  </a:lnTo>
                  <a:lnTo>
                    <a:pt x="777089" y="198899"/>
                  </a:lnTo>
                  <a:lnTo>
                    <a:pt x="737669" y="221792"/>
                  </a:lnTo>
                  <a:lnTo>
                    <a:pt x="699014" y="245788"/>
                  </a:lnTo>
                  <a:lnTo>
                    <a:pt x="661146" y="270865"/>
                  </a:lnTo>
                  <a:lnTo>
                    <a:pt x="624087" y="297002"/>
                  </a:lnTo>
                  <a:lnTo>
                    <a:pt x="587860" y="324176"/>
                  </a:lnTo>
                  <a:lnTo>
                    <a:pt x="552488" y="352364"/>
                  </a:lnTo>
                  <a:lnTo>
                    <a:pt x="517993" y="381546"/>
                  </a:lnTo>
                  <a:lnTo>
                    <a:pt x="484398" y="411698"/>
                  </a:lnTo>
                  <a:lnTo>
                    <a:pt x="451725" y="442798"/>
                  </a:lnTo>
                  <a:lnTo>
                    <a:pt x="419998" y="474825"/>
                  </a:lnTo>
                  <a:lnTo>
                    <a:pt x="389238" y="507756"/>
                  </a:lnTo>
                  <a:lnTo>
                    <a:pt x="359468" y="541569"/>
                  </a:lnTo>
                  <a:lnTo>
                    <a:pt x="330711" y="576242"/>
                  </a:lnTo>
                  <a:lnTo>
                    <a:pt x="302990" y="611753"/>
                  </a:lnTo>
                  <a:lnTo>
                    <a:pt x="276326" y="648079"/>
                  </a:lnTo>
                  <a:lnTo>
                    <a:pt x="250743" y="685200"/>
                  </a:lnTo>
                  <a:lnTo>
                    <a:pt x="226263" y="723091"/>
                  </a:lnTo>
                  <a:lnTo>
                    <a:pt x="202909" y="761732"/>
                  </a:lnTo>
                  <a:lnTo>
                    <a:pt x="180703" y="801099"/>
                  </a:lnTo>
                  <a:lnTo>
                    <a:pt x="159668" y="841172"/>
                  </a:lnTo>
                  <a:lnTo>
                    <a:pt x="139826" y="881928"/>
                  </a:lnTo>
                  <a:lnTo>
                    <a:pt x="121200" y="923344"/>
                  </a:lnTo>
                  <a:lnTo>
                    <a:pt x="103813" y="965399"/>
                  </a:lnTo>
                  <a:lnTo>
                    <a:pt x="87687" y="1008070"/>
                  </a:lnTo>
                  <a:lnTo>
                    <a:pt x="72845" y="1051336"/>
                  </a:lnTo>
                  <a:lnTo>
                    <a:pt x="59309" y="1095173"/>
                  </a:lnTo>
                  <a:lnTo>
                    <a:pt x="47102" y="1139561"/>
                  </a:lnTo>
                  <a:lnTo>
                    <a:pt x="36247" y="1184477"/>
                  </a:lnTo>
                  <a:lnTo>
                    <a:pt x="26766" y="1229898"/>
                  </a:lnTo>
                  <a:lnTo>
                    <a:pt x="18681" y="1275803"/>
                  </a:lnTo>
                  <a:lnTo>
                    <a:pt x="12016" y="1322170"/>
                  </a:lnTo>
                  <a:lnTo>
                    <a:pt x="6793" y="1368975"/>
                  </a:lnTo>
                  <a:lnTo>
                    <a:pt x="3034" y="1416198"/>
                  </a:lnTo>
                  <a:lnTo>
                    <a:pt x="762" y="1463817"/>
                  </a:lnTo>
                  <a:lnTo>
                    <a:pt x="0" y="1511808"/>
                  </a:lnTo>
                  <a:lnTo>
                    <a:pt x="762" y="1559799"/>
                  </a:lnTo>
                  <a:lnTo>
                    <a:pt x="3034" y="1607417"/>
                  </a:lnTo>
                  <a:lnTo>
                    <a:pt x="6793" y="1654640"/>
                  </a:lnTo>
                  <a:lnTo>
                    <a:pt x="12016" y="1701446"/>
                  </a:lnTo>
                  <a:lnTo>
                    <a:pt x="18681" y="1747812"/>
                  </a:lnTo>
                  <a:lnTo>
                    <a:pt x="26766" y="1793717"/>
                  </a:lnTo>
                  <a:lnTo>
                    <a:pt x="36247" y="1839139"/>
                  </a:lnTo>
                  <a:lnTo>
                    <a:pt x="47102" y="1884054"/>
                  </a:lnTo>
                  <a:lnTo>
                    <a:pt x="59309" y="1928442"/>
                  </a:lnTo>
                  <a:lnTo>
                    <a:pt x="72845" y="1972280"/>
                  </a:lnTo>
                  <a:lnTo>
                    <a:pt x="87687" y="2015545"/>
                  </a:lnTo>
                  <a:lnTo>
                    <a:pt x="103813" y="2058217"/>
                  </a:lnTo>
                  <a:lnTo>
                    <a:pt x="121200" y="2100272"/>
                  </a:lnTo>
                  <a:lnTo>
                    <a:pt x="139826" y="2141688"/>
                  </a:lnTo>
                  <a:lnTo>
                    <a:pt x="159668" y="2182443"/>
                  </a:lnTo>
                  <a:lnTo>
                    <a:pt x="180703" y="2222516"/>
                  </a:lnTo>
                  <a:lnTo>
                    <a:pt x="202909" y="2261884"/>
                  </a:lnTo>
                  <a:lnTo>
                    <a:pt x="226263" y="2300525"/>
                  </a:lnTo>
                  <a:lnTo>
                    <a:pt x="250743" y="2338416"/>
                  </a:lnTo>
                  <a:lnTo>
                    <a:pt x="276326" y="2375536"/>
                  </a:lnTo>
                  <a:lnTo>
                    <a:pt x="302990" y="2411863"/>
                  </a:lnTo>
                  <a:lnTo>
                    <a:pt x="330711" y="2447373"/>
                  </a:lnTo>
                  <a:lnTo>
                    <a:pt x="359468" y="2482046"/>
                  </a:lnTo>
                  <a:lnTo>
                    <a:pt x="389238" y="2515859"/>
                  </a:lnTo>
                  <a:lnTo>
                    <a:pt x="419998" y="2548790"/>
                  </a:lnTo>
                  <a:lnTo>
                    <a:pt x="451725" y="2580817"/>
                  </a:lnTo>
                  <a:lnTo>
                    <a:pt x="484398" y="2611918"/>
                  </a:lnTo>
                  <a:lnTo>
                    <a:pt x="517993" y="2642070"/>
                  </a:lnTo>
                  <a:lnTo>
                    <a:pt x="552488" y="2671251"/>
                  </a:lnTo>
                  <a:lnTo>
                    <a:pt x="587860" y="2699440"/>
                  </a:lnTo>
                  <a:lnTo>
                    <a:pt x="624087" y="2726613"/>
                  </a:lnTo>
                  <a:lnTo>
                    <a:pt x="661146" y="2752750"/>
                  </a:lnTo>
                  <a:lnTo>
                    <a:pt x="699014" y="2777827"/>
                  </a:lnTo>
                  <a:lnTo>
                    <a:pt x="737669" y="2801824"/>
                  </a:lnTo>
                  <a:lnTo>
                    <a:pt x="777089" y="2824716"/>
                  </a:lnTo>
                  <a:lnTo>
                    <a:pt x="817250" y="2846484"/>
                  </a:lnTo>
                  <a:lnTo>
                    <a:pt x="858131" y="2867103"/>
                  </a:lnTo>
                  <a:lnTo>
                    <a:pt x="899708" y="2886553"/>
                  </a:lnTo>
                  <a:lnTo>
                    <a:pt x="941960" y="2904810"/>
                  </a:lnTo>
                  <a:lnTo>
                    <a:pt x="984862" y="2921854"/>
                  </a:lnTo>
                  <a:lnTo>
                    <a:pt x="1028394" y="2937661"/>
                  </a:lnTo>
                  <a:lnTo>
                    <a:pt x="1072532" y="2952210"/>
                  </a:lnTo>
                  <a:lnTo>
                    <a:pt x="1117254" y="2965478"/>
                  </a:lnTo>
                  <a:lnTo>
                    <a:pt x="1162536" y="2977444"/>
                  </a:lnTo>
                  <a:lnTo>
                    <a:pt x="1208357" y="2988084"/>
                  </a:lnTo>
                  <a:lnTo>
                    <a:pt x="1254695" y="2997378"/>
                  </a:lnTo>
                  <a:lnTo>
                    <a:pt x="1301525" y="3005303"/>
                  </a:lnTo>
                  <a:lnTo>
                    <a:pt x="1348826" y="3011836"/>
                  </a:lnTo>
                  <a:lnTo>
                    <a:pt x="1396576" y="3016957"/>
                  </a:lnTo>
                  <a:lnTo>
                    <a:pt x="1444751" y="3020641"/>
                  </a:lnTo>
                  <a:lnTo>
                    <a:pt x="1493329" y="3022868"/>
                  </a:lnTo>
                  <a:lnTo>
                    <a:pt x="1542288" y="3023616"/>
                  </a:lnTo>
                  <a:lnTo>
                    <a:pt x="1591246" y="3022868"/>
                  </a:lnTo>
                  <a:lnTo>
                    <a:pt x="1639824" y="3020641"/>
                  </a:lnTo>
                  <a:lnTo>
                    <a:pt x="1687999" y="3016957"/>
                  </a:lnTo>
                  <a:lnTo>
                    <a:pt x="1735749" y="3011836"/>
                  </a:lnTo>
                  <a:lnTo>
                    <a:pt x="1783050" y="3005303"/>
                  </a:lnTo>
                  <a:lnTo>
                    <a:pt x="1829881" y="2997378"/>
                  </a:lnTo>
                  <a:lnTo>
                    <a:pt x="1876218" y="2988084"/>
                  </a:lnTo>
                  <a:lnTo>
                    <a:pt x="1922039" y="2977444"/>
                  </a:lnTo>
                  <a:lnTo>
                    <a:pt x="1967322" y="2965478"/>
                  </a:lnTo>
                  <a:lnTo>
                    <a:pt x="2012044" y="2952210"/>
                  </a:lnTo>
                  <a:lnTo>
                    <a:pt x="2056181" y="2937661"/>
                  </a:lnTo>
                  <a:lnTo>
                    <a:pt x="2099713" y="2921854"/>
                  </a:lnTo>
                  <a:lnTo>
                    <a:pt x="2142616" y="2904810"/>
                  </a:lnTo>
                  <a:lnTo>
                    <a:pt x="2184867" y="2886553"/>
                  </a:lnTo>
                  <a:lnTo>
                    <a:pt x="2226444" y="2867103"/>
                  </a:lnTo>
                  <a:lnTo>
                    <a:pt x="2267325" y="2846484"/>
                  </a:lnTo>
                  <a:lnTo>
                    <a:pt x="2307487" y="2824716"/>
                  </a:lnTo>
                  <a:lnTo>
                    <a:pt x="2346906" y="2801824"/>
                  </a:lnTo>
                  <a:lnTo>
                    <a:pt x="2385562" y="2777827"/>
                  </a:lnTo>
                  <a:lnTo>
                    <a:pt x="2423430" y="2752750"/>
                  </a:lnTo>
                  <a:lnTo>
                    <a:pt x="2460489" y="2726613"/>
                  </a:lnTo>
                  <a:lnTo>
                    <a:pt x="2496716" y="2699440"/>
                  </a:lnTo>
                  <a:lnTo>
                    <a:pt x="2532088" y="2671251"/>
                  </a:lnTo>
                  <a:lnTo>
                    <a:pt x="2566583" y="2642070"/>
                  </a:lnTo>
                  <a:lnTo>
                    <a:pt x="2600177" y="2611918"/>
                  </a:lnTo>
                  <a:lnTo>
                    <a:pt x="2632850" y="2580817"/>
                  </a:lnTo>
                  <a:lnTo>
                    <a:pt x="2664577" y="2548790"/>
                  </a:lnTo>
                  <a:lnTo>
                    <a:pt x="2695337" y="2515859"/>
                  </a:lnTo>
                  <a:lnTo>
                    <a:pt x="2725107" y="2482046"/>
                  </a:lnTo>
                  <a:lnTo>
                    <a:pt x="2753864" y="2447373"/>
                  </a:lnTo>
                  <a:lnTo>
                    <a:pt x="2781585" y="2411863"/>
                  </a:lnTo>
                  <a:lnTo>
                    <a:pt x="2808249" y="2375536"/>
                  </a:lnTo>
                  <a:lnTo>
                    <a:pt x="2833832" y="2338416"/>
                  </a:lnTo>
                  <a:lnTo>
                    <a:pt x="2858312" y="2300525"/>
                  </a:lnTo>
                  <a:lnTo>
                    <a:pt x="2881666" y="2261884"/>
                  </a:lnTo>
                  <a:lnTo>
                    <a:pt x="2903872" y="2222516"/>
                  </a:lnTo>
                  <a:lnTo>
                    <a:pt x="2924908" y="2182443"/>
                  </a:lnTo>
                  <a:lnTo>
                    <a:pt x="2944749" y="2141688"/>
                  </a:lnTo>
                  <a:lnTo>
                    <a:pt x="2963375" y="2100272"/>
                  </a:lnTo>
                  <a:lnTo>
                    <a:pt x="2980762" y="2058217"/>
                  </a:lnTo>
                  <a:lnTo>
                    <a:pt x="2996888" y="2015545"/>
                  </a:lnTo>
                  <a:lnTo>
                    <a:pt x="3011730" y="1972280"/>
                  </a:lnTo>
                  <a:lnTo>
                    <a:pt x="3025266" y="1928442"/>
                  </a:lnTo>
                  <a:lnTo>
                    <a:pt x="3037473" y="1884054"/>
                  </a:lnTo>
                  <a:lnTo>
                    <a:pt x="3048328" y="1839139"/>
                  </a:lnTo>
                  <a:lnTo>
                    <a:pt x="3057809" y="1793717"/>
                  </a:lnTo>
                  <a:lnTo>
                    <a:pt x="3065894" y="1747812"/>
                  </a:lnTo>
                  <a:lnTo>
                    <a:pt x="3072559" y="1701446"/>
                  </a:lnTo>
                  <a:lnTo>
                    <a:pt x="3077782" y="1654640"/>
                  </a:lnTo>
                  <a:lnTo>
                    <a:pt x="3081541" y="1607417"/>
                  </a:lnTo>
                  <a:lnTo>
                    <a:pt x="3083813" y="1559799"/>
                  </a:lnTo>
                  <a:lnTo>
                    <a:pt x="3084575" y="1511808"/>
                  </a:lnTo>
                  <a:lnTo>
                    <a:pt x="3083813" y="1463817"/>
                  </a:lnTo>
                  <a:lnTo>
                    <a:pt x="3081541" y="1416198"/>
                  </a:lnTo>
                  <a:lnTo>
                    <a:pt x="3077782" y="1368975"/>
                  </a:lnTo>
                  <a:lnTo>
                    <a:pt x="3072559" y="1322170"/>
                  </a:lnTo>
                  <a:lnTo>
                    <a:pt x="3065894" y="1275803"/>
                  </a:lnTo>
                  <a:lnTo>
                    <a:pt x="3057809" y="1229898"/>
                  </a:lnTo>
                  <a:lnTo>
                    <a:pt x="3048328" y="1184477"/>
                  </a:lnTo>
                  <a:lnTo>
                    <a:pt x="3037473" y="1139561"/>
                  </a:lnTo>
                  <a:lnTo>
                    <a:pt x="3025266" y="1095173"/>
                  </a:lnTo>
                  <a:lnTo>
                    <a:pt x="3011730" y="1051336"/>
                  </a:lnTo>
                  <a:lnTo>
                    <a:pt x="2996888" y="1008070"/>
                  </a:lnTo>
                  <a:lnTo>
                    <a:pt x="2980762" y="965399"/>
                  </a:lnTo>
                  <a:lnTo>
                    <a:pt x="2963375" y="923344"/>
                  </a:lnTo>
                  <a:lnTo>
                    <a:pt x="2944749" y="881928"/>
                  </a:lnTo>
                  <a:lnTo>
                    <a:pt x="2924908" y="841172"/>
                  </a:lnTo>
                  <a:lnTo>
                    <a:pt x="2903872" y="801099"/>
                  </a:lnTo>
                  <a:lnTo>
                    <a:pt x="2881666" y="761732"/>
                  </a:lnTo>
                  <a:lnTo>
                    <a:pt x="2858312" y="723091"/>
                  </a:lnTo>
                  <a:lnTo>
                    <a:pt x="2833832" y="685200"/>
                  </a:lnTo>
                  <a:lnTo>
                    <a:pt x="2808249" y="648079"/>
                  </a:lnTo>
                  <a:lnTo>
                    <a:pt x="2781585" y="611753"/>
                  </a:lnTo>
                  <a:lnTo>
                    <a:pt x="2753864" y="576242"/>
                  </a:lnTo>
                  <a:lnTo>
                    <a:pt x="2725107" y="541569"/>
                  </a:lnTo>
                  <a:lnTo>
                    <a:pt x="2695337" y="507756"/>
                  </a:lnTo>
                  <a:lnTo>
                    <a:pt x="2664577" y="474825"/>
                  </a:lnTo>
                  <a:lnTo>
                    <a:pt x="2632850" y="442798"/>
                  </a:lnTo>
                  <a:lnTo>
                    <a:pt x="2600177" y="411698"/>
                  </a:lnTo>
                  <a:lnTo>
                    <a:pt x="2566583" y="381546"/>
                  </a:lnTo>
                  <a:lnTo>
                    <a:pt x="2532088" y="352364"/>
                  </a:lnTo>
                  <a:lnTo>
                    <a:pt x="2496716" y="324176"/>
                  </a:lnTo>
                  <a:lnTo>
                    <a:pt x="2460489" y="297002"/>
                  </a:lnTo>
                  <a:lnTo>
                    <a:pt x="2423430" y="270865"/>
                  </a:lnTo>
                  <a:lnTo>
                    <a:pt x="2385562" y="245788"/>
                  </a:lnTo>
                  <a:lnTo>
                    <a:pt x="2346906" y="221792"/>
                  </a:lnTo>
                  <a:lnTo>
                    <a:pt x="2307487" y="198899"/>
                  </a:lnTo>
                  <a:lnTo>
                    <a:pt x="2267325" y="177132"/>
                  </a:lnTo>
                  <a:lnTo>
                    <a:pt x="2226444" y="156512"/>
                  </a:lnTo>
                  <a:lnTo>
                    <a:pt x="2184867" y="137063"/>
                  </a:lnTo>
                  <a:lnTo>
                    <a:pt x="2142616" y="118805"/>
                  </a:lnTo>
                  <a:lnTo>
                    <a:pt x="2099713" y="101762"/>
                  </a:lnTo>
                  <a:lnTo>
                    <a:pt x="2056181" y="85954"/>
                  </a:lnTo>
                  <a:lnTo>
                    <a:pt x="2012044" y="71405"/>
                  </a:lnTo>
                  <a:lnTo>
                    <a:pt x="1967322" y="58137"/>
                  </a:lnTo>
                  <a:lnTo>
                    <a:pt x="1922039" y="46172"/>
                  </a:lnTo>
                  <a:lnTo>
                    <a:pt x="1876218" y="35531"/>
                  </a:lnTo>
                  <a:lnTo>
                    <a:pt x="1829881" y="26237"/>
                  </a:lnTo>
                  <a:lnTo>
                    <a:pt x="1783050" y="18312"/>
                  </a:lnTo>
                  <a:lnTo>
                    <a:pt x="1735749" y="11779"/>
                  </a:lnTo>
                  <a:lnTo>
                    <a:pt x="1687999" y="6658"/>
                  </a:lnTo>
                  <a:lnTo>
                    <a:pt x="1639824" y="2974"/>
                  </a:lnTo>
                  <a:lnTo>
                    <a:pt x="1591246" y="747"/>
                  </a:lnTo>
                  <a:lnTo>
                    <a:pt x="1542288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55733" y="2161833"/>
              <a:ext cx="3084830" cy="3023870"/>
            </a:xfrm>
            <a:custGeom>
              <a:avLst/>
              <a:gdLst/>
              <a:ahLst/>
              <a:cxnLst/>
              <a:rect l="l" t="t" r="r" b="b"/>
              <a:pathLst>
                <a:path w="3084829" h="3023870">
                  <a:moveTo>
                    <a:pt x="0" y="1511808"/>
                  </a:moveTo>
                  <a:lnTo>
                    <a:pt x="762" y="1463816"/>
                  </a:lnTo>
                  <a:lnTo>
                    <a:pt x="3034" y="1416198"/>
                  </a:lnTo>
                  <a:lnTo>
                    <a:pt x="6793" y="1368975"/>
                  </a:lnTo>
                  <a:lnTo>
                    <a:pt x="12016" y="1322170"/>
                  </a:lnTo>
                  <a:lnTo>
                    <a:pt x="18681" y="1275803"/>
                  </a:lnTo>
                  <a:lnTo>
                    <a:pt x="26766" y="1229898"/>
                  </a:lnTo>
                  <a:lnTo>
                    <a:pt x="36247" y="1184477"/>
                  </a:lnTo>
                  <a:lnTo>
                    <a:pt x="47102" y="1139561"/>
                  </a:lnTo>
                  <a:lnTo>
                    <a:pt x="59309" y="1095173"/>
                  </a:lnTo>
                  <a:lnTo>
                    <a:pt x="72845" y="1051335"/>
                  </a:lnTo>
                  <a:lnTo>
                    <a:pt x="87687" y="1008070"/>
                  </a:lnTo>
                  <a:lnTo>
                    <a:pt x="103813" y="965398"/>
                  </a:lnTo>
                  <a:lnTo>
                    <a:pt x="121200" y="923344"/>
                  </a:lnTo>
                  <a:lnTo>
                    <a:pt x="139826" y="881927"/>
                  </a:lnTo>
                  <a:lnTo>
                    <a:pt x="159668" y="841172"/>
                  </a:lnTo>
                  <a:lnTo>
                    <a:pt x="180703" y="801099"/>
                  </a:lnTo>
                  <a:lnTo>
                    <a:pt x="202909" y="761731"/>
                  </a:lnTo>
                  <a:lnTo>
                    <a:pt x="226263" y="723091"/>
                  </a:lnTo>
                  <a:lnTo>
                    <a:pt x="250743" y="685199"/>
                  </a:lnTo>
                  <a:lnTo>
                    <a:pt x="276326" y="648079"/>
                  </a:lnTo>
                  <a:lnTo>
                    <a:pt x="302990" y="611753"/>
                  </a:lnTo>
                  <a:lnTo>
                    <a:pt x="330711" y="576242"/>
                  </a:lnTo>
                  <a:lnTo>
                    <a:pt x="359468" y="541569"/>
                  </a:lnTo>
                  <a:lnTo>
                    <a:pt x="389238" y="507756"/>
                  </a:lnTo>
                  <a:lnTo>
                    <a:pt x="419998" y="474825"/>
                  </a:lnTo>
                  <a:lnTo>
                    <a:pt x="451725" y="442798"/>
                  </a:lnTo>
                  <a:lnTo>
                    <a:pt x="484398" y="411697"/>
                  </a:lnTo>
                  <a:lnTo>
                    <a:pt x="517993" y="381545"/>
                  </a:lnTo>
                  <a:lnTo>
                    <a:pt x="552487" y="352364"/>
                  </a:lnTo>
                  <a:lnTo>
                    <a:pt x="587860" y="324175"/>
                  </a:lnTo>
                  <a:lnTo>
                    <a:pt x="624086" y="297002"/>
                  </a:lnTo>
                  <a:lnTo>
                    <a:pt x="661145" y="270865"/>
                  </a:lnTo>
                  <a:lnTo>
                    <a:pt x="699014" y="245788"/>
                  </a:lnTo>
                  <a:lnTo>
                    <a:pt x="737669" y="221791"/>
                  </a:lnTo>
                  <a:lnTo>
                    <a:pt x="777089" y="198899"/>
                  </a:lnTo>
                  <a:lnTo>
                    <a:pt x="817250" y="177132"/>
                  </a:lnTo>
                  <a:lnTo>
                    <a:pt x="858131" y="156512"/>
                  </a:lnTo>
                  <a:lnTo>
                    <a:pt x="899708" y="137062"/>
                  </a:lnTo>
                  <a:lnTo>
                    <a:pt x="941959" y="118805"/>
                  </a:lnTo>
                  <a:lnTo>
                    <a:pt x="984862" y="101761"/>
                  </a:lnTo>
                  <a:lnTo>
                    <a:pt x="1028394" y="85954"/>
                  </a:lnTo>
                  <a:lnTo>
                    <a:pt x="1072532" y="71405"/>
                  </a:lnTo>
                  <a:lnTo>
                    <a:pt x="1117253" y="58137"/>
                  </a:lnTo>
                  <a:lnTo>
                    <a:pt x="1162536" y="46172"/>
                  </a:lnTo>
                  <a:lnTo>
                    <a:pt x="1208357" y="35531"/>
                  </a:lnTo>
                  <a:lnTo>
                    <a:pt x="1254694" y="26237"/>
                  </a:lnTo>
                  <a:lnTo>
                    <a:pt x="1301525" y="18312"/>
                  </a:lnTo>
                  <a:lnTo>
                    <a:pt x="1348826" y="11779"/>
                  </a:lnTo>
                  <a:lnTo>
                    <a:pt x="1396576" y="6658"/>
                  </a:lnTo>
                  <a:lnTo>
                    <a:pt x="1444751" y="2974"/>
                  </a:lnTo>
                  <a:lnTo>
                    <a:pt x="1493329" y="747"/>
                  </a:lnTo>
                  <a:lnTo>
                    <a:pt x="1542288" y="0"/>
                  </a:lnTo>
                  <a:lnTo>
                    <a:pt x="1591246" y="747"/>
                  </a:lnTo>
                  <a:lnTo>
                    <a:pt x="1639824" y="2974"/>
                  </a:lnTo>
                  <a:lnTo>
                    <a:pt x="1687999" y="6658"/>
                  </a:lnTo>
                  <a:lnTo>
                    <a:pt x="1735749" y="11779"/>
                  </a:lnTo>
                  <a:lnTo>
                    <a:pt x="1783050" y="18312"/>
                  </a:lnTo>
                  <a:lnTo>
                    <a:pt x="1829881" y="26237"/>
                  </a:lnTo>
                  <a:lnTo>
                    <a:pt x="1876218" y="35531"/>
                  </a:lnTo>
                  <a:lnTo>
                    <a:pt x="1922039" y="46172"/>
                  </a:lnTo>
                  <a:lnTo>
                    <a:pt x="1967322" y="58137"/>
                  </a:lnTo>
                  <a:lnTo>
                    <a:pt x="2012043" y="71405"/>
                  </a:lnTo>
                  <a:lnTo>
                    <a:pt x="2056181" y="85954"/>
                  </a:lnTo>
                  <a:lnTo>
                    <a:pt x="2099713" y="101761"/>
                  </a:lnTo>
                  <a:lnTo>
                    <a:pt x="2142616" y="118805"/>
                  </a:lnTo>
                  <a:lnTo>
                    <a:pt x="2184867" y="137062"/>
                  </a:lnTo>
                  <a:lnTo>
                    <a:pt x="2226444" y="156512"/>
                  </a:lnTo>
                  <a:lnTo>
                    <a:pt x="2267325" y="177132"/>
                  </a:lnTo>
                  <a:lnTo>
                    <a:pt x="2307486" y="198899"/>
                  </a:lnTo>
                  <a:lnTo>
                    <a:pt x="2346906" y="221791"/>
                  </a:lnTo>
                  <a:lnTo>
                    <a:pt x="2385561" y="245788"/>
                  </a:lnTo>
                  <a:lnTo>
                    <a:pt x="2423430" y="270865"/>
                  </a:lnTo>
                  <a:lnTo>
                    <a:pt x="2460489" y="297002"/>
                  </a:lnTo>
                  <a:lnTo>
                    <a:pt x="2496715" y="324175"/>
                  </a:lnTo>
                  <a:lnTo>
                    <a:pt x="2532088" y="352364"/>
                  </a:lnTo>
                  <a:lnTo>
                    <a:pt x="2566582" y="381545"/>
                  </a:lnTo>
                  <a:lnTo>
                    <a:pt x="2600177" y="411697"/>
                  </a:lnTo>
                  <a:lnTo>
                    <a:pt x="2632850" y="442798"/>
                  </a:lnTo>
                  <a:lnTo>
                    <a:pt x="2664577" y="474825"/>
                  </a:lnTo>
                  <a:lnTo>
                    <a:pt x="2695337" y="507756"/>
                  </a:lnTo>
                  <a:lnTo>
                    <a:pt x="2725107" y="541569"/>
                  </a:lnTo>
                  <a:lnTo>
                    <a:pt x="2753864" y="576242"/>
                  </a:lnTo>
                  <a:lnTo>
                    <a:pt x="2781585" y="611753"/>
                  </a:lnTo>
                  <a:lnTo>
                    <a:pt x="2808249" y="648079"/>
                  </a:lnTo>
                  <a:lnTo>
                    <a:pt x="2833832" y="685199"/>
                  </a:lnTo>
                  <a:lnTo>
                    <a:pt x="2858312" y="723091"/>
                  </a:lnTo>
                  <a:lnTo>
                    <a:pt x="2881666" y="761731"/>
                  </a:lnTo>
                  <a:lnTo>
                    <a:pt x="2903872" y="801099"/>
                  </a:lnTo>
                  <a:lnTo>
                    <a:pt x="2924907" y="841172"/>
                  </a:lnTo>
                  <a:lnTo>
                    <a:pt x="2944749" y="881927"/>
                  </a:lnTo>
                  <a:lnTo>
                    <a:pt x="2963375" y="923344"/>
                  </a:lnTo>
                  <a:lnTo>
                    <a:pt x="2980762" y="965398"/>
                  </a:lnTo>
                  <a:lnTo>
                    <a:pt x="2996888" y="1008070"/>
                  </a:lnTo>
                  <a:lnTo>
                    <a:pt x="3011730" y="1051335"/>
                  </a:lnTo>
                  <a:lnTo>
                    <a:pt x="3025266" y="1095173"/>
                  </a:lnTo>
                  <a:lnTo>
                    <a:pt x="3037473" y="1139561"/>
                  </a:lnTo>
                  <a:lnTo>
                    <a:pt x="3048328" y="1184477"/>
                  </a:lnTo>
                  <a:lnTo>
                    <a:pt x="3057809" y="1229898"/>
                  </a:lnTo>
                  <a:lnTo>
                    <a:pt x="3065894" y="1275803"/>
                  </a:lnTo>
                  <a:lnTo>
                    <a:pt x="3072559" y="1322170"/>
                  </a:lnTo>
                  <a:lnTo>
                    <a:pt x="3077782" y="1368975"/>
                  </a:lnTo>
                  <a:lnTo>
                    <a:pt x="3081541" y="1416198"/>
                  </a:lnTo>
                  <a:lnTo>
                    <a:pt x="3083813" y="1463816"/>
                  </a:lnTo>
                  <a:lnTo>
                    <a:pt x="3084576" y="1511808"/>
                  </a:lnTo>
                  <a:lnTo>
                    <a:pt x="3083813" y="1559799"/>
                  </a:lnTo>
                  <a:lnTo>
                    <a:pt x="3081541" y="1607417"/>
                  </a:lnTo>
                  <a:lnTo>
                    <a:pt x="3077782" y="1654640"/>
                  </a:lnTo>
                  <a:lnTo>
                    <a:pt x="3072559" y="1701445"/>
                  </a:lnTo>
                  <a:lnTo>
                    <a:pt x="3065894" y="1747812"/>
                  </a:lnTo>
                  <a:lnTo>
                    <a:pt x="3057809" y="1793717"/>
                  </a:lnTo>
                  <a:lnTo>
                    <a:pt x="3048328" y="1839138"/>
                  </a:lnTo>
                  <a:lnTo>
                    <a:pt x="3037473" y="1884054"/>
                  </a:lnTo>
                  <a:lnTo>
                    <a:pt x="3025266" y="1928442"/>
                  </a:lnTo>
                  <a:lnTo>
                    <a:pt x="3011730" y="1972279"/>
                  </a:lnTo>
                  <a:lnTo>
                    <a:pt x="2996888" y="2015545"/>
                  </a:lnTo>
                  <a:lnTo>
                    <a:pt x="2980762" y="2058216"/>
                  </a:lnTo>
                  <a:lnTo>
                    <a:pt x="2963375" y="2100271"/>
                  </a:lnTo>
                  <a:lnTo>
                    <a:pt x="2944749" y="2141688"/>
                  </a:lnTo>
                  <a:lnTo>
                    <a:pt x="2924907" y="2182443"/>
                  </a:lnTo>
                  <a:lnTo>
                    <a:pt x="2903872" y="2222516"/>
                  </a:lnTo>
                  <a:lnTo>
                    <a:pt x="2881666" y="2261884"/>
                  </a:lnTo>
                  <a:lnTo>
                    <a:pt x="2858312" y="2300524"/>
                  </a:lnTo>
                  <a:lnTo>
                    <a:pt x="2833832" y="2338416"/>
                  </a:lnTo>
                  <a:lnTo>
                    <a:pt x="2808249" y="2375536"/>
                  </a:lnTo>
                  <a:lnTo>
                    <a:pt x="2781585" y="2411862"/>
                  </a:lnTo>
                  <a:lnTo>
                    <a:pt x="2753864" y="2447373"/>
                  </a:lnTo>
                  <a:lnTo>
                    <a:pt x="2725107" y="2482046"/>
                  </a:lnTo>
                  <a:lnTo>
                    <a:pt x="2695337" y="2515859"/>
                  </a:lnTo>
                  <a:lnTo>
                    <a:pt x="2664577" y="2548790"/>
                  </a:lnTo>
                  <a:lnTo>
                    <a:pt x="2632850" y="2580817"/>
                  </a:lnTo>
                  <a:lnTo>
                    <a:pt x="2600177" y="2611918"/>
                  </a:lnTo>
                  <a:lnTo>
                    <a:pt x="2566582" y="2642069"/>
                  </a:lnTo>
                  <a:lnTo>
                    <a:pt x="2532088" y="2671251"/>
                  </a:lnTo>
                  <a:lnTo>
                    <a:pt x="2496715" y="2699439"/>
                  </a:lnTo>
                  <a:lnTo>
                    <a:pt x="2460489" y="2726613"/>
                  </a:lnTo>
                  <a:lnTo>
                    <a:pt x="2423430" y="2752750"/>
                  </a:lnTo>
                  <a:lnTo>
                    <a:pt x="2385561" y="2777827"/>
                  </a:lnTo>
                  <a:lnTo>
                    <a:pt x="2346906" y="2801824"/>
                  </a:lnTo>
                  <a:lnTo>
                    <a:pt x="2307486" y="2824716"/>
                  </a:lnTo>
                  <a:lnTo>
                    <a:pt x="2267325" y="2846483"/>
                  </a:lnTo>
                  <a:lnTo>
                    <a:pt x="2226444" y="2867103"/>
                  </a:lnTo>
                  <a:lnTo>
                    <a:pt x="2184867" y="2886552"/>
                  </a:lnTo>
                  <a:lnTo>
                    <a:pt x="2142616" y="2904810"/>
                  </a:lnTo>
                  <a:lnTo>
                    <a:pt x="2099713" y="2921854"/>
                  </a:lnTo>
                  <a:lnTo>
                    <a:pt x="2056181" y="2937661"/>
                  </a:lnTo>
                  <a:lnTo>
                    <a:pt x="2012043" y="2952210"/>
                  </a:lnTo>
                  <a:lnTo>
                    <a:pt x="1967322" y="2965478"/>
                  </a:lnTo>
                  <a:lnTo>
                    <a:pt x="1922039" y="2977443"/>
                  </a:lnTo>
                  <a:lnTo>
                    <a:pt x="1876218" y="2988084"/>
                  </a:lnTo>
                  <a:lnTo>
                    <a:pt x="1829881" y="2997378"/>
                  </a:lnTo>
                  <a:lnTo>
                    <a:pt x="1783050" y="3005303"/>
                  </a:lnTo>
                  <a:lnTo>
                    <a:pt x="1735749" y="3011836"/>
                  </a:lnTo>
                  <a:lnTo>
                    <a:pt x="1687999" y="3016957"/>
                  </a:lnTo>
                  <a:lnTo>
                    <a:pt x="1639824" y="3020641"/>
                  </a:lnTo>
                  <a:lnTo>
                    <a:pt x="1591246" y="3022868"/>
                  </a:lnTo>
                  <a:lnTo>
                    <a:pt x="1542288" y="3023616"/>
                  </a:lnTo>
                  <a:lnTo>
                    <a:pt x="1493329" y="3022868"/>
                  </a:lnTo>
                  <a:lnTo>
                    <a:pt x="1444751" y="3020641"/>
                  </a:lnTo>
                  <a:lnTo>
                    <a:pt x="1396576" y="3016957"/>
                  </a:lnTo>
                  <a:lnTo>
                    <a:pt x="1348826" y="3011836"/>
                  </a:lnTo>
                  <a:lnTo>
                    <a:pt x="1301525" y="3005303"/>
                  </a:lnTo>
                  <a:lnTo>
                    <a:pt x="1254694" y="2997378"/>
                  </a:lnTo>
                  <a:lnTo>
                    <a:pt x="1208357" y="2988084"/>
                  </a:lnTo>
                  <a:lnTo>
                    <a:pt x="1162536" y="2977443"/>
                  </a:lnTo>
                  <a:lnTo>
                    <a:pt x="1117253" y="2965478"/>
                  </a:lnTo>
                  <a:lnTo>
                    <a:pt x="1072532" y="2952210"/>
                  </a:lnTo>
                  <a:lnTo>
                    <a:pt x="1028394" y="2937661"/>
                  </a:lnTo>
                  <a:lnTo>
                    <a:pt x="984862" y="2921854"/>
                  </a:lnTo>
                  <a:lnTo>
                    <a:pt x="941959" y="2904810"/>
                  </a:lnTo>
                  <a:lnTo>
                    <a:pt x="899708" y="2886552"/>
                  </a:lnTo>
                  <a:lnTo>
                    <a:pt x="858131" y="2867103"/>
                  </a:lnTo>
                  <a:lnTo>
                    <a:pt x="817250" y="2846483"/>
                  </a:lnTo>
                  <a:lnTo>
                    <a:pt x="777089" y="2824716"/>
                  </a:lnTo>
                  <a:lnTo>
                    <a:pt x="737669" y="2801824"/>
                  </a:lnTo>
                  <a:lnTo>
                    <a:pt x="699014" y="2777827"/>
                  </a:lnTo>
                  <a:lnTo>
                    <a:pt x="661145" y="2752750"/>
                  </a:lnTo>
                  <a:lnTo>
                    <a:pt x="624086" y="2726613"/>
                  </a:lnTo>
                  <a:lnTo>
                    <a:pt x="587860" y="2699439"/>
                  </a:lnTo>
                  <a:lnTo>
                    <a:pt x="552487" y="2671251"/>
                  </a:lnTo>
                  <a:lnTo>
                    <a:pt x="517993" y="2642069"/>
                  </a:lnTo>
                  <a:lnTo>
                    <a:pt x="484398" y="2611918"/>
                  </a:lnTo>
                  <a:lnTo>
                    <a:pt x="451725" y="2580817"/>
                  </a:lnTo>
                  <a:lnTo>
                    <a:pt x="419998" y="2548790"/>
                  </a:lnTo>
                  <a:lnTo>
                    <a:pt x="389238" y="2515859"/>
                  </a:lnTo>
                  <a:lnTo>
                    <a:pt x="359468" y="2482046"/>
                  </a:lnTo>
                  <a:lnTo>
                    <a:pt x="330711" y="2447373"/>
                  </a:lnTo>
                  <a:lnTo>
                    <a:pt x="302990" y="2411862"/>
                  </a:lnTo>
                  <a:lnTo>
                    <a:pt x="276326" y="2375536"/>
                  </a:lnTo>
                  <a:lnTo>
                    <a:pt x="250743" y="2338416"/>
                  </a:lnTo>
                  <a:lnTo>
                    <a:pt x="226263" y="2300524"/>
                  </a:lnTo>
                  <a:lnTo>
                    <a:pt x="202909" y="2261884"/>
                  </a:lnTo>
                  <a:lnTo>
                    <a:pt x="180703" y="2222516"/>
                  </a:lnTo>
                  <a:lnTo>
                    <a:pt x="159668" y="2182443"/>
                  </a:lnTo>
                  <a:lnTo>
                    <a:pt x="139826" y="2141688"/>
                  </a:lnTo>
                  <a:lnTo>
                    <a:pt x="121200" y="2100271"/>
                  </a:lnTo>
                  <a:lnTo>
                    <a:pt x="103813" y="2058216"/>
                  </a:lnTo>
                  <a:lnTo>
                    <a:pt x="87687" y="2015545"/>
                  </a:lnTo>
                  <a:lnTo>
                    <a:pt x="72845" y="1972279"/>
                  </a:lnTo>
                  <a:lnTo>
                    <a:pt x="59309" y="1928442"/>
                  </a:lnTo>
                  <a:lnTo>
                    <a:pt x="47102" y="1884054"/>
                  </a:lnTo>
                  <a:lnTo>
                    <a:pt x="36247" y="1839138"/>
                  </a:lnTo>
                  <a:lnTo>
                    <a:pt x="26766" y="1793717"/>
                  </a:lnTo>
                  <a:lnTo>
                    <a:pt x="18681" y="1747812"/>
                  </a:lnTo>
                  <a:lnTo>
                    <a:pt x="12016" y="1701445"/>
                  </a:lnTo>
                  <a:lnTo>
                    <a:pt x="6793" y="1654640"/>
                  </a:lnTo>
                  <a:lnTo>
                    <a:pt x="3034" y="1607417"/>
                  </a:lnTo>
                  <a:lnTo>
                    <a:pt x="762" y="1559799"/>
                  </a:lnTo>
                  <a:lnTo>
                    <a:pt x="0" y="151180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7959" y="3468623"/>
              <a:ext cx="460248" cy="460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039" y="4191000"/>
              <a:ext cx="560831" cy="557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79" y="3227831"/>
              <a:ext cx="423672" cy="472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0272" y="4002023"/>
              <a:ext cx="588264" cy="5882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311" y="4075176"/>
              <a:ext cx="588263" cy="585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119" y="2776727"/>
              <a:ext cx="490727" cy="490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8319" y="3395472"/>
              <a:ext cx="490727" cy="490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8647" y="2697479"/>
              <a:ext cx="588264" cy="58521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540308" y="2944367"/>
            <a:ext cx="3109595" cy="1524000"/>
            <a:chOff x="8540308" y="2944367"/>
            <a:chExt cx="3109595" cy="152400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5455" y="2944367"/>
              <a:ext cx="1524000" cy="15239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540308" y="3618928"/>
              <a:ext cx="1586865" cy="114300"/>
            </a:xfrm>
            <a:custGeom>
              <a:avLst/>
              <a:gdLst/>
              <a:ahLst/>
              <a:cxnLst/>
              <a:rect l="l" t="t" r="r" b="b"/>
              <a:pathLst>
                <a:path w="1586865" h="114300">
                  <a:moveTo>
                    <a:pt x="1548730" y="68516"/>
                  </a:moveTo>
                  <a:lnTo>
                    <a:pt x="1547921" y="106607"/>
                  </a:lnTo>
                  <a:lnTo>
                    <a:pt x="1586012" y="107416"/>
                  </a:lnTo>
                  <a:lnTo>
                    <a:pt x="1586821" y="69324"/>
                  </a:lnTo>
                  <a:lnTo>
                    <a:pt x="1548730" y="68516"/>
                  </a:lnTo>
                  <a:close/>
                </a:path>
                <a:path w="1586865" h="114300">
                  <a:moveTo>
                    <a:pt x="1472547" y="66899"/>
                  </a:moveTo>
                  <a:lnTo>
                    <a:pt x="1471739" y="104992"/>
                  </a:lnTo>
                  <a:lnTo>
                    <a:pt x="1509830" y="105799"/>
                  </a:lnTo>
                  <a:lnTo>
                    <a:pt x="1510638" y="67708"/>
                  </a:lnTo>
                  <a:lnTo>
                    <a:pt x="1472547" y="66899"/>
                  </a:lnTo>
                  <a:close/>
                </a:path>
                <a:path w="1586865" h="114300">
                  <a:moveTo>
                    <a:pt x="1396365" y="65284"/>
                  </a:moveTo>
                  <a:lnTo>
                    <a:pt x="1395556" y="103375"/>
                  </a:lnTo>
                  <a:lnTo>
                    <a:pt x="1433647" y="104183"/>
                  </a:lnTo>
                  <a:lnTo>
                    <a:pt x="1434456" y="66092"/>
                  </a:lnTo>
                  <a:lnTo>
                    <a:pt x="1396365" y="65284"/>
                  </a:lnTo>
                  <a:close/>
                </a:path>
                <a:path w="1586865" h="114300">
                  <a:moveTo>
                    <a:pt x="1320181" y="63667"/>
                  </a:moveTo>
                  <a:lnTo>
                    <a:pt x="1319373" y="101758"/>
                  </a:lnTo>
                  <a:lnTo>
                    <a:pt x="1357464" y="102567"/>
                  </a:lnTo>
                  <a:lnTo>
                    <a:pt x="1358272" y="64475"/>
                  </a:lnTo>
                  <a:lnTo>
                    <a:pt x="1320181" y="63667"/>
                  </a:lnTo>
                  <a:close/>
                </a:path>
                <a:path w="1586865" h="114300">
                  <a:moveTo>
                    <a:pt x="1243998" y="62050"/>
                  </a:moveTo>
                  <a:lnTo>
                    <a:pt x="1243190" y="100143"/>
                  </a:lnTo>
                  <a:lnTo>
                    <a:pt x="1281281" y="100951"/>
                  </a:lnTo>
                  <a:lnTo>
                    <a:pt x="1282090" y="62859"/>
                  </a:lnTo>
                  <a:lnTo>
                    <a:pt x="1243998" y="62050"/>
                  </a:lnTo>
                  <a:close/>
                </a:path>
                <a:path w="1586865" h="114300">
                  <a:moveTo>
                    <a:pt x="1167815" y="60435"/>
                  </a:moveTo>
                  <a:lnTo>
                    <a:pt x="1167008" y="98526"/>
                  </a:lnTo>
                  <a:lnTo>
                    <a:pt x="1205099" y="99334"/>
                  </a:lnTo>
                  <a:lnTo>
                    <a:pt x="1205906" y="61243"/>
                  </a:lnTo>
                  <a:lnTo>
                    <a:pt x="1167815" y="60435"/>
                  </a:lnTo>
                  <a:close/>
                </a:path>
                <a:path w="1586865" h="114300">
                  <a:moveTo>
                    <a:pt x="1091632" y="58818"/>
                  </a:moveTo>
                  <a:lnTo>
                    <a:pt x="1090824" y="96909"/>
                  </a:lnTo>
                  <a:lnTo>
                    <a:pt x="1128915" y="97718"/>
                  </a:lnTo>
                  <a:lnTo>
                    <a:pt x="1129724" y="59626"/>
                  </a:lnTo>
                  <a:lnTo>
                    <a:pt x="1091632" y="58818"/>
                  </a:lnTo>
                  <a:close/>
                </a:path>
                <a:path w="1586865" h="114300">
                  <a:moveTo>
                    <a:pt x="1015450" y="57202"/>
                  </a:moveTo>
                  <a:lnTo>
                    <a:pt x="1014642" y="95294"/>
                  </a:lnTo>
                  <a:lnTo>
                    <a:pt x="1052733" y="96102"/>
                  </a:lnTo>
                  <a:lnTo>
                    <a:pt x="1053541" y="58011"/>
                  </a:lnTo>
                  <a:lnTo>
                    <a:pt x="1015450" y="57202"/>
                  </a:lnTo>
                  <a:close/>
                </a:path>
                <a:path w="1586865" h="114300">
                  <a:moveTo>
                    <a:pt x="939266" y="55586"/>
                  </a:moveTo>
                  <a:lnTo>
                    <a:pt x="938458" y="93677"/>
                  </a:lnTo>
                  <a:lnTo>
                    <a:pt x="976549" y="94485"/>
                  </a:lnTo>
                  <a:lnTo>
                    <a:pt x="977358" y="56394"/>
                  </a:lnTo>
                  <a:lnTo>
                    <a:pt x="939266" y="55586"/>
                  </a:lnTo>
                  <a:close/>
                </a:path>
                <a:path w="1586865" h="114300">
                  <a:moveTo>
                    <a:pt x="863084" y="53969"/>
                  </a:moveTo>
                  <a:lnTo>
                    <a:pt x="862276" y="92061"/>
                  </a:lnTo>
                  <a:lnTo>
                    <a:pt x="900367" y="92870"/>
                  </a:lnTo>
                  <a:lnTo>
                    <a:pt x="901175" y="54777"/>
                  </a:lnTo>
                  <a:lnTo>
                    <a:pt x="863084" y="53969"/>
                  </a:lnTo>
                  <a:close/>
                </a:path>
                <a:path w="1586865" h="114300">
                  <a:moveTo>
                    <a:pt x="786900" y="52353"/>
                  </a:moveTo>
                  <a:lnTo>
                    <a:pt x="786093" y="90445"/>
                  </a:lnTo>
                  <a:lnTo>
                    <a:pt x="824184" y="91253"/>
                  </a:lnTo>
                  <a:lnTo>
                    <a:pt x="824993" y="53162"/>
                  </a:lnTo>
                  <a:lnTo>
                    <a:pt x="786900" y="52353"/>
                  </a:lnTo>
                  <a:close/>
                </a:path>
                <a:path w="1586865" h="114300">
                  <a:moveTo>
                    <a:pt x="710718" y="50737"/>
                  </a:moveTo>
                  <a:lnTo>
                    <a:pt x="709910" y="88828"/>
                  </a:lnTo>
                  <a:lnTo>
                    <a:pt x="748002" y="89636"/>
                  </a:lnTo>
                  <a:lnTo>
                    <a:pt x="748809" y="51545"/>
                  </a:lnTo>
                  <a:lnTo>
                    <a:pt x="710718" y="50737"/>
                  </a:lnTo>
                  <a:close/>
                </a:path>
                <a:path w="1586865" h="114300">
                  <a:moveTo>
                    <a:pt x="634535" y="49121"/>
                  </a:moveTo>
                  <a:lnTo>
                    <a:pt x="633727" y="87212"/>
                  </a:lnTo>
                  <a:lnTo>
                    <a:pt x="671818" y="88021"/>
                  </a:lnTo>
                  <a:lnTo>
                    <a:pt x="672627" y="49928"/>
                  </a:lnTo>
                  <a:lnTo>
                    <a:pt x="634535" y="49121"/>
                  </a:lnTo>
                  <a:close/>
                </a:path>
                <a:path w="1586865" h="114300">
                  <a:moveTo>
                    <a:pt x="558352" y="47504"/>
                  </a:moveTo>
                  <a:lnTo>
                    <a:pt x="557545" y="85596"/>
                  </a:lnTo>
                  <a:lnTo>
                    <a:pt x="595636" y="86404"/>
                  </a:lnTo>
                  <a:lnTo>
                    <a:pt x="596444" y="48313"/>
                  </a:lnTo>
                  <a:lnTo>
                    <a:pt x="558352" y="47504"/>
                  </a:lnTo>
                  <a:close/>
                </a:path>
                <a:path w="1586865" h="114300">
                  <a:moveTo>
                    <a:pt x="482170" y="45888"/>
                  </a:moveTo>
                  <a:lnTo>
                    <a:pt x="481361" y="83980"/>
                  </a:lnTo>
                  <a:lnTo>
                    <a:pt x="519452" y="84787"/>
                  </a:lnTo>
                  <a:lnTo>
                    <a:pt x="520261" y="46696"/>
                  </a:lnTo>
                  <a:lnTo>
                    <a:pt x="482170" y="45888"/>
                  </a:lnTo>
                  <a:close/>
                </a:path>
                <a:path w="1586865" h="114300">
                  <a:moveTo>
                    <a:pt x="405987" y="44272"/>
                  </a:moveTo>
                  <a:lnTo>
                    <a:pt x="405179" y="82363"/>
                  </a:lnTo>
                  <a:lnTo>
                    <a:pt x="443270" y="83172"/>
                  </a:lnTo>
                  <a:lnTo>
                    <a:pt x="444078" y="45079"/>
                  </a:lnTo>
                  <a:lnTo>
                    <a:pt x="405987" y="44272"/>
                  </a:lnTo>
                  <a:close/>
                </a:path>
                <a:path w="1586865" h="114300">
                  <a:moveTo>
                    <a:pt x="329805" y="42655"/>
                  </a:moveTo>
                  <a:lnTo>
                    <a:pt x="328996" y="80747"/>
                  </a:lnTo>
                  <a:lnTo>
                    <a:pt x="367087" y="81555"/>
                  </a:lnTo>
                  <a:lnTo>
                    <a:pt x="367896" y="43464"/>
                  </a:lnTo>
                  <a:lnTo>
                    <a:pt x="329805" y="42655"/>
                  </a:lnTo>
                  <a:close/>
                </a:path>
                <a:path w="1586865" h="114300">
                  <a:moveTo>
                    <a:pt x="253621" y="41040"/>
                  </a:moveTo>
                  <a:lnTo>
                    <a:pt x="252813" y="79131"/>
                  </a:lnTo>
                  <a:lnTo>
                    <a:pt x="290904" y="79938"/>
                  </a:lnTo>
                  <a:lnTo>
                    <a:pt x="291712" y="41847"/>
                  </a:lnTo>
                  <a:lnTo>
                    <a:pt x="253621" y="41040"/>
                  </a:lnTo>
                  <a:close/>
                </a:path>
                <a:path w="1586865" h="114300">
                  <a:moveTo>
                    <a:pt x="177439" y="39423"/>
                  </a:moveTo>
                  <a:lnTo>
                    <a:pt x="176630" y="77514"/>
                  </a:lnTo>
                  <a:lnTo>
                    <a:pt x="214721" y="78323"/>
                  </a:lnTo>
                  <a:lnTo>
                    <a:pt x="215530" y="40231"/>
                  </a:lnTo>
                  <a:lnTo>
                    <a:pt x="177439" y="39423"/>
                  </a:lnTo>
                  <a:close/>
                </a:path>
                <a:path w="1586865" h="114300">
                  <a:moveTo>
                    <a:pt x="115487" y="0"/>
                  </a:moveTo>
                  <a:lnTo>
                    <a:pt x="0" y="54712"/>
                  </a:lnTo>
                  <a:lnTo>
                    <a:pt x="113063" y="114274"/>
                  </a:lnTo>
                  <a:lnTo>
                    <a:pt x="113871" y="76183"/>
                  </a:lnTo>
                  <a:lnTo>
                    <a:pt x="100448" y="75899"/>
                  </a:lnTo>
                  <a:lnTo>
                    <a:pt x="101255" y="37806"/>
                  </a:lnTo>
                  <a:lnTo>
                    <a:pt x="114685" y="37806"/>
                  </a:lnTo>
                  <a:lnTo>
                    <a:pt x="115487" y="0"/>
                  </a:lnTo>
                  <a:close/>
                </a:path>
                <a:path w="1586865" h="114300">
                  <a:moveTo>
                    <a:pt x="114679" y="38091"/>
                  </a:moveTo>
                  <a:lnTo>
                    <a:pt x="113871" y="76183"/>
                  </a:lnTo>
                  <a:lnTo>
                    <a:pt x="138539" y="76706"/>
                  </a:lnTo>
                  <a:lnTo>
                    <a:pt x="139346" y="38615"/>
                  </a:lnTo>
                  <a:lnTo>
                    <a:pt x="114679" y="38091"/>
                  </a:lnTo>
                  <a:close/>
                </a:path>
                <a:path w="1586865" h="114300">
                  <a:moveTo>
                    <a:pt x="101255" y="37806"/>
                  </a:moveTo>
                  <a:lnTo>
                    <a:pt x="100448" y="75899"/>
                  </a:lnTo>
                  <a:lnTo>
                    <a:pt x="113871" y="76183"/>
                  </a:lnTo>
                  <a:lnTo>
                    <a:pt x="114679" y="38091"/>
                  </a:lnTo>
                  <a:lnTo>
                    <a:pt x="101255" y="37806"/>
                  </a:lnTo>
                  <a:close/>
                </a:path>
                <a:path w="1586865" h="114300">
                  <a:moveTo>
                    <a:pt x="114685" y="37806"/>
                  </a:moveTo>
                  <a:lnTo>
                    <a:pt x="101255" y="37806"/>
                  </a:lnTo>
                  <a:lnTo>
                    <a:pt x="114679" y="38091"/>
                  </a:lnTo>
                  <a:lnTo>
                    <a:pt x="114685" y="37806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61203" y="4608067"/>
            <a:ext cx="121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pps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00327" y="637031"/>
            <a:ext cx="2715895" cy="2859405"/>
            <a:chOff x="1100327" y="637031"/>
            <a:chExt cx="2715895" cy="285940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327" y="637031"/>
              <a:ext cx="2715768" cy="28590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4352" y="1362455"/>
              <a:ext cx="786384" cy="10332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1985" y="2182474"/>
              <a:ext cx="478880" cy="5610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7855" y="2157984"/>
              <a:ext cx="624840" cy="58826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22701" y="2931667"/>
            <a:ext cx="127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05584" y="2048945"/>
            <a:ext cx="1705610" cy="941069"/>
          </a:xfrm>
          <a:custGeom>
            <a:avLst/>
            <a:gdLst/>
            <a:ahLst/>
            <a:cxnLst/>
            <a:rect l="l" t="t" r="r" b="b"/>
            <a:pathLst>
              <a:path w="1705610" h="941069">
                <a:moveTo>
                  <a:pt x="18225" y="0"/>
                </a:moveTo>
                <a:lnTo>
                  <a:pt x="0" y="33456"/>
                </a:lnTo>
                <a:lnTo>
                  <a:pt x="33456" y="51683"/>
                </a:lnTo>
                <a:lnTo>
                  <a:pt x="51683" y="18225"/>
                </a:lnTo>
                <a:lnTo>
                  <a:pt x="18225" y="0"/>
                </a:lnTo>
                <a:close/>
              </a:path>
              <a:path w="1705610" h="941069">
                <a:moveTo>
                  <a:pt x="85140" y="36452"/>
                </a:moveTo>
                <a:lnTo>
                  <a:pt x="66913" y="69909"/>
                </a:lnTo>
                <a:lnTo>
                  <a:pt x="100371" y="88136"/>
                </a:lnTo>
                <a:lnTo>
                  <a:pt x="118598" y="54678"/>
                </a:lnTo>
                <a:lnTo>
                  <a:pt x="85140" y="36452"/>
                </a:lnTo>
                <a:close/>
              </a:path>
              <a:path w="1705610" h="941069">
                <a:moveTo>
                  <a:pt x="152055" y="72905"/>
                </a:moveTo>
                <a:lnTo>
                  <a:pt x="133828" y="106363"/>
                </a:lnTo>
                <a:lnTo>
                  <a:pt x="167286" y="124589"/>
                </a:lnTo>
                <a:lnTo>
                  <a:pt x="185513" y="91132"/>
                </a:lnTo>
                <a:lnTo>
                  <a:pt x="152055" y="72905"/>
                </a:lnTo>
                <a:close/>
              </a:path>
              <a:path w="1705610" h="941069">
                <a:moveTo>
                  <a:pt x="218970" y="109358"/>
                </a:moveTo>
                <a:lnTo>
                  <a:pt x="200743" y="142816"/>
                </a:lnTo>
                <a:lnTo>
                  <a:pt x="234201" y="161042"/>
                </a:lnTo>
                <a:lnTo>
                  <a:pt x="252427" y="127585"/>
                </a:lnTo>
                <a:lnTo>
                  <a:pt x="218970" y="109358"/>
                </a:lnTo>
                <a:close/>
              </a:path>
              <a:path w="1705610" h="941069">
                <a:moveTo>
                  <a:pt x="285885" y="145812"/>
                </a:moveTo>
                <a:lnTo>
                  <a:pt x="267658" y="179269"/>
                </a:lnTo>
                <a:lnTo>
                  <a:pt x="301116" y="197496"/>
                </a:lnTo>
                <a:lnTo>
                  <a:pt x="319342" y="164038"/>
                </a:lnTo>
                <a:lnTo>
                  <a:pt x="285885" y="145812"/>
                </a:lnTo>
                <a:close/>
              </a:path>
              <a:path w="1705610" h="941069">
                <a:moveTo>
                  <a:pt x="352800" y="182265"/>
                </a:moveTo>
                <a:lnTo>
                  <a:pt x="334573" y="215722"/>
                </a:lnTo>
                <a:lnTo>
                  <a:pt x="368032" y="233949"/>
                </a:lnTo>
                <a:lnTo>
                  <a:pt x="386257" y="200491"/>
                </a:lnTo>
                <a:lnTo>
                  <a:pt x="352800" y="182265"/>
                </a:lnTo>
                <a:close/>
              </a:path>
              <a:path w="1705610" h="941069">
                <a:moveTo>
                  <a:pt x="419715" y="218718"/>
                </a:moveTo>
                <a:lnTo>
                  <a:pt x="401488" y="252176"/>
                </a:lnTo>
                <a:lnTo>
                  <a:pt x="434947" y="270402"/>
                </a:lnTo>
                <a:lnTo>
                  <a:pt x="453172" y="236945"/>
                </a:lnTo>
                <a:lnTo>
                  <a:pt x="419715" y="218718"/>
                </a:lnTo>
                <a:close/>
              </a:path>
              <a:path w="1705610" h="941069">
                <a:moveTo>
                  <a:pt x="486630" y="255170"/>
                </a:moveTo>
                <a:lnTo>
                  <a:pt x="468403" y="288629"/>
                </a:lnTo>
                <a:lnTo>
                  <a:pt x="501862" y="306854"/>
                </a:lnTo>
                <a:lnTo>
                  <a:pt x="520087" y="273397"/>
                </a:lnTo>
                <a:lnTo>
                  <a:pt x="486630" y="255170"/>
                </a:lnTo>
                <a:close/>
              </a:path>
              <a:path w="1705610" h="941069">
                <a:moveTo>
                  <a:pt x="553546" y="291625"/>
                </a:moveTo>
                <a:lnTo>
                  <a:pt x="535318" y="325081"/>
                </a:lnTo>
                <a:lnTo>
                  <a:pt x="568777" y="343308"/>
                </a:lnTo>
                <a:lnTo>
                  <a:pt x="587002" y="309850"/>
                </a:lnTo>
                <a:lnTo>
                  <a:pt x="553546" y="291625"/>
                </a:lnTo>
                <a:close/>
              </a:path>
              <a:path w="1705610" h="941069">
                <a:moveTo>
                  <a:pt x="620461" y="328077"/>
                </a:moveTo>
                <a:lnTo>
                  <a:pt x="602233" y="361534"/>
                </a:lnTo>
                <a:lnTo>
                  <a:pt x="635692" y="379761"/>
                </a:lnTo>
                <a:lnTo>
                  <a:pt x="653917" y="346303"/>
                </a:lnTo>
                <a:lnTo>
                  <a:pt x="620461" y="328077"/>
                </a:lnTo>
                <a:close/>
              </a:path>
              <a:path w="1705610" h="941069">
                <a:moveTo>
                  <a:pt x="687376" y="364530"/>
                </a:moveTo>
                <a:lnTo>
                  <a:pt x="669149" y="397988"/>
                </a:lnTo>
                <a:lnTo>
                  <a:pt x="702605" y="416214"/>
                </a:lnTo>
                <a:lnTo>
                  <a:pt x="720832" y="382757"/>
                </a:lnTo>
                <a:lnTo>
                  <a:pt x="687376" y="364530"/>
                </a:lnTo>
                <a:close/>
              </a:path>
              <a:path w="1705610" h="941069">
                <a:moveTo>
                  <a:pt x="754289" y="400983"/>
                </a:moveTo>
                <a:lnTo>
                  <a:pt x="736064" y="434441"/>
                </a:lnTo>
                <a:lnTo>
                  <a:pt x="769520" y="452667"/>
                </a:lnTo>
                <a:lnTo>
                  <a:pt x="787747" y="419210"/>
                </a:lnTo>
                <a:lnTo>
                  <a:pt x="754289" y="400983"/>
                </a:lnTo>
                <a:close/>
              </a:path>
              <a:path w="1705610" h="941069">
                <a:moveTo>
                  <a:pt x="821204" y="437437"/>
                </a:moveTo>
                <a:lnTo>
                  <a:pt x="802979" y="470894"/>
                </a:lnTo>
                <a:lnTo>
                  <a:pt x="836435" y="489121"/>
                </a:lnTo>
                <a:lnTo>
                  <a:pt x="854663" y="455663"/>
                </a:lnTo>
                <a:lnTo>
                  <a:pt x="821204" y="437437"/>
                </a:lnTo>
                <a:close/>
              </a:path>
              <a:path w="1705610" h="941069">
                <a:moveTo>
                  <a:pt x="888119" y="473890"/>
                </a:moveTo>
                <a:lnTo>
                  <a:pt x="869894" y="507347"/>
                </a:lnTo>
                <a:lnTo>
                  <a:pt x="903351" y="525574"/>
                </a:lnTo>
                <a:lnTo>
                  <a:pt x="921578" y="492116"/>
                </a:lnTo>
                <a:lnTo>
                  <a:pt x="888119" y="473890"/>
                </a:lnTo>
                <a:close/>
              </a:path>
              <a:path w="1705610" h="941069">
                <a:moveTo>
                  <a:pt x="955034" y="510343"/>
                </a:moveTo>
                <a:lnTo>
                  <a:pt x="936809" y="543801"/>
                </a:lnTo>
                <a:lnTo>
                  <a:pt x="970266" y="562027"/>
                </a:lnTo>
                <a:lnTo>
                  <a:pt x="988493" y="528570"/>
                </a:lnTo>
                <a:lnTo>
                  <a:pt x="955034" y="510343"/>
                </a:lnTo>
                <a:close/>
              </a:path>
              <a:path w="1705610" h="941069">
                <a:moveTo>
                  <a:pt x="1021949" y="546795"/>
                </a:moveTo>
                <a:lnTo>
                  <a:pt x="1003724" y="580254"/>
                </a:lnTo>
                <a:lnTo>
                  <a:pt x="1037181" y="598479"/>
                </a:lnTo>
                <a:lnTo>
                  <a:pt x="1055408" y="565023"/>
                </a:lnTo>
                <a:lnTo>
                  <a:pt x="1021949" y="546795"/>
                </a:lnTo>
                <a:close/>
              </a:path>
              <a:path w="1705610" h="941069">
                <a:moveTo>
                  <a:pt x="1088864" y="583250"/>
                </a:moveTo>
                <a:lnTo>
                  <a:pt x="1070639" y="616706"/>
                </a:lnTo>
                <a:lnTo>
                  <a:pt x="1104096" y="634933"/>
                </a:lnTo>
                <a:lnTo>
                  <a:pt x="1122323" y="601475"/>
                </a:lnTo>
                <a:lnTo>
                  <a:pt x="1088864" y="583250"/>
                </a:lnTo>
                <a:close/>
              </a:path>
              <a:path w="1705610" h="941069">
                <a:moveTo>
                  <a:pt x="1155780" y="619702"/>
                </a:moveTo>
                <a:lnTo>
                  <a:pt x="1137554" y="653159"/>
                </a:lnTo>
                <a:lnTo>
                  <a:pt x="1171011" y="671386"/>
                </a:lnTo>
                <a:lnTo>
                  <a:pt x="1189238" y="637928"/>
                </a:lnTo>
                <a:lnTo>
                  <a:pt x="1155780" y="619702"/>
                </a:lnTo>
                <a:close/>
              </a:path>
              <a:path w="1705610" h="941069">
                <a:moveTo>
                  <a:pt x="1222695" y="656155"/>
                </a:moveTo>
                <a:lnTo>
                  <a:pt x="1204469" y="689613"/>
                </a:lnTo>
                <a:lnTo>
                  <a:pt x="1237926" y="707839"/>
                </a:lnTo>
                <a:lnTo>
                  <a:pt x="1256153" y="674382"/>
                </a:lnTo>
                <a:lnTo>
                  <a:pt x="1222695" y="656155"/>
                </a:lnTo>
                <a:close/>
              </a:path>
              <a:path w="1705610" h="941069">
                <a:moveTo>
                  <a:pt x="1289610" y="692608"/>
                </a:moveTo>
                <a:lnTo>
                  <a:pt x="1271384" y="726066"/>
                </a:lnTo>
                <a:lnTo>
                  <a:pt x="1304841" y="744292"/>
                </a:lnTo>
                <a:lnTo>
                  <a:pt x="1323068" y="710835"/>
                </a:lnTo>
                <a:lnTo>
                  <a:pt x="1289610" y="692608"/>
                </a:lnTo>
                <a:close/>
              </a:path>
              <a:path w="1705610" h="941069">
                <a:moveTo>
                  <a:pt x="1356525" y="729062"/>
                </a:moveTo>
                <a:lnTo>
                  <a:pt x="1338298" y="762519"/>
                </a:lnTo>
                <a:lnTo>
                  <a:pt x="1371756" y="780746"/>
                </a:lnTo>
                <a:lnTo>
                  <a:pt x="1389983" y="747288"/>
                </a:lnTo>
                <a:lnTo>
                  <a:pt x="1356525" y="729062"/>
                </a:lnTo>
                <a:close/>
              </a:path>
              <a:path w="1705610" h="941069">
                <a:moveTo>
                  <a:pt x="1423440" y="765515"/>
                </a:moveTo>
                <a:lnTo>
                  <a:pt x="1405213" y="798972"/>
                </a:lnTo>
                <a:lnTo>
                  <a:pt x="1438671" y="817199"/>
                </a:lnTo>
                <a:lnTo>
                  <a:pt x="1456897" y="783741"/>
                </a:lnTo>
                <a:lnTo>
                  <a:pt x="1423440" y="765515"/>
                </a:lnTo>
                <a:close/>
              </a:path>
              <a:path w="1705610" h="941069">
                <a:moveTo>
                  <a:pt x="1490355" y="801968"/>
                </a:moveTo>
                <a:lnTo>
                  <a:pt x="1472128" y="835426"/>
                </a:lnTo>
                <a:lnTo>
                  <a:pt x="1505586" y="853652"/>
                </a:lnTo>
                <a:lnTo>
                  <a:pt x="1523812" y="820195"/>
                </a:lnTo>
                <a:lnTo>
                  <a:pt x="1490355" y="801968"/>
                </a:lnTo>
                <a:close/>
              </a:path>
              <a:path w="1705610" h="941069">
                <a:moveTo>
                  <a:pt x="1632167" y="835836"/>
                </a:moveTo>
                <a:lnTo>
                  <a:pt x="1577487" y="936208"/>
                </a:lnTo>
                <a:lnTo>
                  <a:pt x="1705199" y="940701"/>
                </a:lnTo>
                <a:lnTo>
                  <a:pt x="1685117" y="911866"/>
                </a:lnTo>
                <a:lnTo>
                  <a:pt x="1612445" y="911866"/>
                </a:lnTo>
                <a:lnTo>
                  <a:pt x="1605958" y="908331"/>
                </a:lnTo>
                <a:lnTo>
                  <a:pt x="1624185" y="874875"/>
                </a:lnTo>
                <a:lnTo>
                  <a:pt x="1659355" y="874875"/>
                </a:lnTo>
                <a:lnTo>
                  <a:pt x="1632167" y="835836"/>
                </a:lnTo>
                <a:close/>
              </a:path>
              <a:path w="1705610" h="941069">
                <a:moveTo>
                  <a:pt x="1624185" y="874875"/>
                </a:moveTo>
                <a:lnTo>
                  <a:pt x="1605958" y="908331"/>
                </a:lnTo>
                <a:lnTo>
                  <a:pt x="1612445" y="911866"/>
                </a:lnTo>
                <a:lnTo>
                  <a:pt x="1630671" y="878408"/>
                </a:lnTo>
                <a:lnTo>
                  <a:pt x="1624185" y="874875"/>
                </a:lnTo>
                <a:close/>
              </a:path>
              <a:path w="1705610" h="941069">
                <a:moveTo>
                  <a:pt x="1659355" y="874875"/>
                </a:moveTo>
                <a:lnTo>
                  <a:pt x="1624185" y="874875"/>
                </a:lnTo>
                <a:lnTo>
                  <a:pt x="1630671" y="878408"/>
                </a:lnTo>
                <a:lnTo>
                  <a:pt x="1612445" y="911866"/>
                </a:lnTo>
                <a:lnTo>
                  <a:pt x="1685117" y="911866"/>
                </a:lnTo>
                <a:lnTo>
                  <a:pt x="1659355" y="874875"/>
                </a:lnTo>
                <a:close/>
              </a:path>
              <a:path w="1705610" h="941069">
                <a:moveTo>
                  <a:pt x="1557270" y="838420"/>
                </a:moveTo>
                <a:lnTo>
                  <a:pt x="1539043" y="871879"/>
                </a:lnTo>
                <a:lnTo>
                  <a:pt x="1572501" y="890104"/>
                </a:lnTo>
                <a:lnTo>
                  <a:pt x="1590727" y="856648"/>
                </a:lnTo>
                <a:lnTo>
                  <a:pt x="1557270" y="83842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743455" y="4413215"/>
            <a:ext cx="3767454" cy="1807845"/>
            <a:chOff x="1743455" y="4413215"/>
            <a:chExt cx="3767454" cy="180784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3455" y="4672584"/>
              <a:ext cx="1548383" cy="15483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81953" y="4413215"/>
              <a:ext cx="2228850" cy="1051560"/>
            </a:xfrm>
            <a:custGeom>
              <a:avLst/>
              <a:gdLst/>
              <a:ahLst/>
              <a:cxnLst/>
              <a:rect l="l" t="t" r="r" b="b"/>
              <a:pathLst>
                <a:path w="2228850" h="1051560">
                  <a:moveTo>
                    <a:pt x="34561" y="1000655"/>
                  </a:moveTo>
                  <a:lnTo>
                    <a:pt x="0" y="1016689"/>
                  </a:lnTo>
                  <a:lnTo>
                    <a:pt x="16033" y="1051251"/>
                  </a:lnTo>
                  <a:lnTo>
                    <a:pt x="50595" y="1035217"/>
                  </a:lnTo>
                  <a:lnTo>
                    <a:pt x="34561" y="1000655"/>
                  </a:lnTo>
                  <a:close/>
                </a:path>
                <a:path w="2228850" h="1051560">
                  <a:moveTo>
                    <a:pt x="103686" y="968589"/>
                  </a:moveTo>
                  <a:lnTo>
                    <a:pt x="69124" y="984622"/>
                  </a:lnTo>
                  <a:lnTo>
                    <a:pt x="85157" y="1019185"/>
                  </a:lnTo>
                  <a:lnTo>
                    <a:pt x="119720" y="1003151"/>
                  </a:lnTo>
                  <a:lnTo>
                    <a:pt x="103686" y="968589"/>
                  </a:lnTo>
                  <a:close/>
                </a:path>
                <a:path w="2228850" h="1051560">
                  <a:moveTo>
                    <a:pt x="172811" y="936523"/>
                  </a:moveTo>
                  <a:lnTo>
                    <a:pt x="138248" y="952555"/>
                  </a:lnTo>
                  <a:lnTo>
                    <a:pt x="154282" y="987117"/>
                  </a:lnTo>
                  <a:lnTo>
                    <a:pt x="188843" y="971085"/>
                  </a:lnTo>
                  <a:lnTo>
                    <a:pt x="172811" y="936523"/>
                  </a:lnTo>
                  <a:close/>
                </a:path>
                <a:path w="2228850" h="1051560">
                  <a:moveTo>
                    <a:pt x="241935" y="904455"/>
                  </a:moveTo>
                  <a:lnTo>
                    <a:pt x="207373" y="920489"/>
                  </a:lnTo>
                  <a:lnTo>
                    <a:pt x="223406" y="955051"/>
                  </a:lnTo>
                  <a:lnTo>
                    <a:pt x="257968" y="939018"/>
                  </a:lnTo>
                  <a:lnTo>
                    <a:pt x="241935" y="904455"/>
                  </a:lnTo>
                  <a:close/>
                </a:path>
                <a:path w="2228850" h="1051560">
                  <a:moveTo>
                    <a:pt x="311059" y="872389"/>
                  </a:moveTo>
                  <a:lnTo>
                    <a:pt x="276498" y="888423"/>
                  </a:lnTo>
                  <a:lnTo>
                    <a:pt x="292530" y="922985"/>
                  </a:lnTo>
                  <a:lnTo>
                    <a:pt x="327093" y="906951"/>
                  </a:lnTo>
                  <a:lnTo>
                    <a:pt x="311059" y="872389"/>
                  </a:lnTo>
                  <a:close/>
                </a:path>
                <a:path w="2228850" h="1051560">
                  <a:moveTo>
                    <a:pt x="380184" y="840323"/>
                  </a:moveTo>
                  <a:lnTo>
                    <a:pt x="345621" y="856355"/>
                  </a:lnTo>
                  <a:lnTo>
                    <a:pt x="361655" y="890918"/>
                  </a:lnTo>
                  <a:lnTo>
                    <a:pt x="396217" y="874885"/>
                  </a:lnTo>
                  <a:lnTo>
                    <a:pt x="380184" y="840323"/>
                  </a:lnTo>
                  <a:close/>
                </a:path>
                <a:path w="2228850" h="1051560">
                  <a:moveTo>
                    <a:pt x="449308" y="808257"/>
                  </a:moveTo>
                  <a:lnTo>
                    <a:pt x="414746" y="824289"/>
                  </a:lnTo>
                  <a:lnTo>
                    <a:pt x="430780" y="858852"/>
                  </a:lnTo>
                  <a:lnTo>
                    <a:pt x="465341" y="842818"/>
                  </a:lnTo>
                  <a:lnTo>
                    <a:pt x="449308" y="808257"/>
                  </a:lnTo>
                  <a:close/>
                </a:path>
                <a:path w="2228850" h="1051560">
                  <a:moveTo>
                    <a:pt x="518433" y="776189"/>
                  </a:moveTo>
                  <a:lnTo>
                    <a:pt x="483871" y="792223"/>
                  </a:lnTo>
                  <a:lnTo>
                    <a:pt x="499903" y="826785"/>
                  </a:lnTo>
                  <a:lnTo>
                    <a:pt x="534466" y="810752"/>
                  </a:lnTo>
                  <a:lnTo>
                    <a:pt x="518433" y="776189"/>
                  </a:lnTo>
                  <a:close/>
                </a:path>
                <a:path w="2228850" h="1051560">
                  <a:moveTo>
                    <a:pt x="587557" y="744123"/>
                  </a:moveTo>
                  <a:lnTo>
                    <a:pt x="552994" y="760157"/>
                  </a:lnTo>
                  <a:lnTo>
                    <a:pt x="569028" y="794719"/>
                  </a:lnTo>
                  <a:lnTo>
                    <a:pt x="603590" y="778685"/>
                  </a:lnTo>
                  <a:lnTo>
                    <a:pt x="587557" y="744123"/>
                  </a:lnTo>
                  <a:close/>
                </a:path>
                <a:path w="2228850" h="1051560">
                  <a:moveTo>
                    <a:pt x="656681" y="712057"/>
                  </a:moveTo>
                  <a:lnTo>
                    <a:pt x="622119" y="728091"/>
                  </a:lnTo>
                  <a:lnTo>
                    <a:pt x="638152" y="762652"/>
                  </a:lnTo>
                  <a:lnTo>
                    <a:pt x="672715" y="746619"/>
                  </a:lnTo>
                  <a:lnTo>
                    <a:pt x="656681" y="712057"/>
                  </a:lnTo>
                  <a:close/>
                </a:path>
                <a:path w="2228850" h="1051560">
                  <a:moveTo>
                    <a:pt x="725806" y="679991"/>
                  </a:moveTo>
                  <a:lnTo>
                    <a:pt x="691244" y="696023"/>
                  </a:lnTo>
                  <a:lnTo>
                    <a:pt x="707276" y="730586"/>
                  </a:lnTo>
                  <a:lnTo>
                    <a:pt x="741838" y="714552"/>
                  </a:lnTo>
                  <a:lnTo>
                    <a:pt x="725806" y="679991"/>
                  </a:lnTo>
                  <a:close/>
                </a:path>
                <a:path w="2228850" h="1051560">
                  <a:moveTo>
                    <a:pt x="794929" y="647923"/>
                  </a:moveTo>
                  <a:lnTo>
                    <a:pt x="760368" y="663957"/>
                  </a:lnTo>
                  <a:lnTo>
                    <a:pt x="776401" y="698519"/>
                  </a:lnTo>
                  <a:lnTo>
                    <a:pt x="810963" y="682486"/>
                  </a:lnTo>
                  <a:lnTo>
                    <a:pt x="794929" y="647923"/>
                  </a:lnTo>
                  <a:close/>
                </a:path>
                <a:path w="2228850" h="1051560">
                  <a:moveTo>
                    <a:pt x="864054" y="615857"/>
                  </a:moveTo>
                  <a:lnTo>
                    <a:pt x="829492" y="631891"/>
                  </a:lnTo>
                  <a:lnTo>
                    <a:pt x="845525" y="666452"/>
                  </a:lnTo>
                  <a:lnTo>
                    <a:pt x="880088" y="650420"/>
                  </a:lnTo>
                  <a:lnTo>
                    <a:pt x="864054" y="615857"/>
                  </a:lnTo>
                  <a:close/>
                </a:path>
                <a:path w="2228850" h="1051560">
                  <a:moveTo>
                    <a:pt x="933179" y="583791"/>
                  </a:moveTo>
                  <a:lnTo>
                    <a:pt x="898616" y="599824"/>
                  </a:lnTo>
                  <a:lnTo>
                    <a:pt x="914650" y="634386"/>
                  </a:lnTo>
                  <a:lnTo>
                    <a:pt x="949211" y="618352"/>
                  </a:lnTo>
                  <a:lnTo>
                    <a:pt x="933179" y="583791"/>
                  </a:lnTo>
                  <a:close/>
                </a:path>
                <a:path w="2228850" h="1051560">
                  <a:moveTo>
                    <a:pt x="1002303" y="551724"/>
                  </a:moveTo>
                  <a:lnTo>
                    <a:pt x="967741" y="567757"/>
                  </a:lnTo>
                  <a:lnTo>
                    <a:pt x="983775" y="602320"/>
                  </a:lnTo>
                  <a:lnTo>
                    <a:pt x="1018336" y="586286"/>
                  </a:lnTo>
                  <a:lnTo>
                    <a:pt x="1002303" y="551724"/>
                  </a:lnTo>
                  <a:close/>
                </a:path>
                <a:path w="2228850" h="1051560">
                  <a:moveTo>
                    <a:pt x="1071427" y="519658"/>
                  </a:moveTo>
                  <a:lnTo>
                    <a:pt x="1036866" y="535691"/>
                  </a:lnTo>
                  <a:lnTo>
                    <a:pt x="1052898" y="570254"/>
                  </a:lnTo>
                  <a:lnTo>
                    <a:pt x="1087461" y="554220"/>
                  </a:lnTo>
                  <a:lnTo>
                    <a:pt x="1071427" y="519658"/>
                  </a:lnTo>
                  <a:close/>
                </a:path>
                <a:path w="2228850" h="1051560">
                  <a:moveTo>
                    <a:pt x="1140552" y="487591"/>
                  </a:moveTo>
                  <a:lnTo>
                    <a:pt x="1105989" y="503624"/>
                  </a:lnTo>
                  <a:lnTo>
                    <a:pt x="1122023" y="538186"/>
                  </a:lnTo>
                  <a:lnTo>
                    <a:pt x="1156585" y="522154"/>
                  </a:lnTo>
                  <a:lnTo>
                    <a:pt x="1140552" y="487591"/>
                  </a:lnTo>
                  <a:close/>
                </a:path>
                <a:path w="2228850" h="1051560">
                  <a:moveTo>
                    <a:pt x="1209676" y="455524"/>
                  </a:moveTo>
                  <a:lnTo>
                    <a:pt x="1175114" y="471558"/>
                  </a:lnTo>
                  <a:lnTo>
                    <a:pt x="1191146" y="506120"/>
                  </a:lnTo>
                  <a:lnTo>
                    <a:pt x="1225710" y="490086"/>
                  </a:lnTo>
                  <a:lnTo>
                    <a:pt x="1209676" y="455524"/>
                  </a:lnTo>
                  <a:close/>
                </a:path>
                <a:path w="2228850" h="1051560">
                  <a:moveTo>
                    <a:pt x="1278801" y="423458"/>
                  </a:moveTo>
                  <a:lnTo>
                    <a:pt x="1244238" y="439492"/>
                  </a:lnTo>
                  <a:lnTo>
                    <a:pt x="1260271" y="474054"/>
                  </a:lnTo>
                  <a:lnTo>
                    <a:pt x="1294833" y="458020"/>
                  </a:lnTo>
                  <a:lnTo>
                    <a:pt x="1278801" y="423458"/>
                  </a:lnTo>
                  <a:close/>
                </a:path>
                <a:path w="2228850" h="1051560">
                  <a:moveTo>
                    <a:pt x="1347924" y="391392"/>
                  </a:moveTo>
                  <a:lnTo>
                    <a:pt x="1313362" y="407424"/>
                  </a:lnTo>
                  <a:lnTo>
                    <a:pt x="1329396" y="441987"/>
                  </a:lnTo>
                  <a:lnTo>
                    <a:pt x="1363958" y="425954"/>
                  </a:lnTo>
                  <a:lnTo>
                    <a:pt x="1347924" y="391392"/>
                  </a:lnTo>
                  <a:close/>
                </a:path>
                <a:path w="2228850" h="1051560">
                  <a:moveTo>
                    <a:pt x="1417049" y="359326"/>
                  </a:moveTo>
                  <a:lnTo>
                    <a:pt x="1382487" y="375358"/>
                  </a:lnTo>
                  <a:lnTo>
                    <a:pt x="1398520" y="409920"/>
                  </a:lnTo>
                  <a:lnTo>
                    <a:pt x="1433083" y="393887"/>
                  </a:lnTo>
                  <a:lnTo>
                    <a:pt x="1417049" y="359326"/>
                  </a:lnTo>
                  <a:close/>
                </a:path>
                <a:path w="2228850" h="1051560">
                  <a:moveTo>
                    <a:pt x="1486174" y="327258"/>
                  </a:moveTo>
                  <a:lnTo>
                    <a:pt x="1451611" y="343292"/>
                  </a:lnTo>
                  <a:lnTo>
                    <a:pt x="1467645" y="377854"/>
                  </a:lnTo>
                  <a:lnTo>
                    <a:pt x="1502206" y="361821"/>
                  </a:lnTo>
                  <a:lnTo>
                    <a:pt x="1486174" y="327258"/>
                  </a:lnTo>
                  <a:close/>
                </a:path>
                <a:path w="2228850" h="1051560">
                  <a:moveTo>
                    <a:pt x="1555297" y="295192"/>
                  </a:moveTo>
                  <a:lnTo>
                    <a:pt x="1520736" y="311226"/>
                  </a:lnTo>
                  <a:lnTo>
                    <a:pt x="1536769" y="345787"/>
                  </a:lnTo>
                  <a:lnTo>
                    <a:pt x="1571331" y="329754"/>
                  </a:lnTo>
                  <a:lnTo>
                    <a:pt x="1555297" y="295192"/>
                  </a:lnTo>
                  <a:close/>
                </a:path>
                <a:path w="2228850" h="1051560">
                  <a:moveTo>
                    <a:pt x="1624422" y="263126"/>
                  </a:moveTo>
                  <a:lnTo>
                    <a:pt x="1589860" y="279158"/>
                  </a:lnTo>
                  <a:lnTo>
                    <a:pt x="1605893" y="313721"/>
                  </a:lnTo>
                  <a:lnTo>
                    <a:pt x="1640456" y="297688"/>
                  </a:lnTo>
                  <a:lnTo>
                    <a:pt x="1624422" y="263126"/>
                  </a:lnTo>
                  <a:close/>
                </a:path>
                <a:path w="2228850" h="1051560">
                  <a:moveTo>
                    <a:pt x="1693547" y="231059"/>
                  </a:moveTo>
                  <a:lnTo>
                    <a:pt x="1658984" y="247092"/>
                  </a:lnTo>
                  <a:lnTo>
                    <a:pt x="1675018" y="281655"/>
                  </a:lnTo>
                  <a:lnTo>
                    <a:pt x="1709580" y="265621"/>
                  </a:lnTo>
                  <a:lnTo>
                    <a:pt x="1693547" y="231059"/>
                  </a:lnTo>
                  <a:close/>
                </a:path>
                <a:path w="2228850" h="1051560">
                  <a:moveTo>
                    <a:pt x="1762671" y="198992"/>
                  </a:moveTo>
                  <a:lnTo>
                    <a:pt x="1728109" y="215026"/>
                  </a:lnTo>
                  <a:lnTo>
                    <a:pt x="1744141" y="249588"/>
                  </a:lnTo>
                  <a:lnTo>
                    <a:pt x="1778704" y="233555"/>
                  </a:lnTo>
                  <a:lnTo>
                    <a:pt x="1762671" y="198992"/>
                  </a:lnTo>
                  <a:close/>
                </a:path>
                <a:path w="2228850" h="1051560">
                  <a:moveTo>
                    <a:pt x="1831795" y="166926"/>
                  </a:moveTo>
                  <a:lnTo>
                    <a:pt x="1797234" y="182960"/>
                  </a:lnTo>
                  <a:lnTo>
                    <a:pt x="1813266" y="217521"/>
                  </a:lnTo>
                  <a:lnTo>
                    <a:pt x="1847828" y="201488"/>
                  </a:lnTo>
                  <a:lnTo>
                    <a:pt x="1831795" y="166926"/>
                  </a:lnTo>
                  <a:close/>
                </a:path>
                <a:path w="2228850" h="1051560">
                  <a:moveTo>
                    <a:pt x="1900919" y="134860"/>
                  </a:moveTo>
                  <a:lnTo>
                    <a:pt x="1866357" y="150893"/>
                  </a:lnTo>
                  <a:lnTo>
                    <a:pt x="1882391" y="185455"/>
                  </a:lnTo>
                  <a:lnTo>
                    <a:pt x="1916953" y="169421"/>
                  </a:lnTo>
                  <a:lnTo>
                    <a:pt x="1900919" y="134860"/>
                  </a:lnTo>
                  <a:close/>
                </a:path>
                <a:path w="2228850" h="1051560">
                  <a:moveTo>
                    <a:pt x="1970044" y="102793"/>
                  </a:moveTo>
                  <a:lnTo>
                    <a:pt x="1935482" y="118826"/>
                  </a:lnTo>
                  <a:lnTo>
                    <a:pt x="1951515" y="153389"/>
                  </a:lnTo>
                  <a:lnTo>
                    <a:pt x="1986078" y="137355"/>
                  </a:lnTo>
                  <a:lnTo>
                    <a:pt x="1970044" y="102793"/>
                  </a:lnTo>
                  <a:close/>
                </a:path>
                <a:path w="2228850" h="1051560">
                  <a:moveTo>
                    <a:pt x="2039169" y="70726"/>
                  </a:moveTo>
                  <a:lnTo>
                    <a:pt x="2004606" y="86760"/>
                  </a:lnTo>
                  <a:lnTo>
                    <a:pt x="2020639" y="121321"/>
                  </a:lnTo>
                  <a:lnTo>
                    <a:pt x="2055201" y="105289"/>
                  </a:lnTo>
                  <a:lnTo>
                    <a:pt x="2039169" y="70726"/>
                  </a:lnTo>
                  <a:close/>
                </a:path>
                <a:path w="2228850" h="1051560">
                  <a:moveTo>
                    <a:pt x="2101094" y="0"/>
                  </a:moveTo>
                  <a:lnTo>
                    <a:pt x="2149194" y="103686"/>
                  </a:lnTo>
                  <a:lnTo>
                    <a:pt x="2228830" y="3742"/>
                  </a:lnTo>
                  <a:lnTo>
                    <a:pt x="2101094" y="0"/>
                  </a:lnTo>
                  <a:close/>
                </a:path>
                <a:path w="2228850" h="1051560">
                  <a:moveTo>
                    <a:pt x="2108292" y="38660"/>
                  </a:moveTo>
                  <a:lnTo>
                    <a:pt x="2073730" y="54693"/>
                  </a:lnTo>
                  <a:lnTo>
                    <a:pt x="2089764" y="89255"/>
                  </a:lnTo>
                  <a:lnTo>
                    <a:pt x="2124326" y="73221"/>
                  </a:lnTo>
                  <a:lnTo>
                    <a:pt x="2108292" y="3866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05513" y="6275323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Premises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068463" y="5245100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Formats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10420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182245" algn="ctr">
                        <a:lnSpc>
                          <a:spcPts val="2055"/>
                        </a:lnSpc>
                        <a:spcBef>
                          <a:spcPts val="969"/>
                        </a:spcBef>
                        <a:tabLst>
                          <a:tab pos="189865" algn="l"/>
                        </a:tabLst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1514834"/>
            <a:ext cx="2737485" cy="3192780"/>
            <a:chOff x="3759198" y="1514834"/>
            <a:chExt cx="2737485" cy="3192780"/>
          </a:xfrm>
        </p:grpSpPr>
        <p:sp>
          <p:nvSpPr>
            <p:cNvPr id="15" name="object 15"/>
            <p:cNvSpPr/>
            <p:nvPr/>
          </p:nvSpPr>
          <p:spPr>
            <a:xfrm>
              <a:off x="3793432" y="1514834"/>
              <a:ext cx="2703195" cy="1212215"/>
            </a:xfrm>
            <a:custGeom>
              <a:avLst/>
              <a:gdLst/>
              <a:ahLst/>
              <a:cxnLst/>
              <a:rect l="l" t="t" r="r" b="b"/>
              <a:pathLst>
                <a:path w="2703195" h="1212214">
                  <a:moveTo>
                    <a:pt x="2629470" y="26113"/>
                  </a:moveTo>
                  <a:lnTo>
                    <a:pt x="0" y="1194261"/>
                  </a:lnTo>
                  <a:lnTo>
                    <a:pt x="7734" y="1211670"/>
                  </a:lnTo>
                  <a:lnTo>
                    <a:pt x="2637204" y="43522"/>
                  </a:lnTo>
                  <a:lnTo>
                    <a:pt x="2629470" y="26113"/>
                  </a:lnTo>
                  <a:close/>
                </a:path>
                <a:path w="2703195" h="1212214">
                  <a:moveTo>
                    <a:pt x="2688907" y="20957"/>
                  </a:moveTo>
                  <a:lnTo>
                    <a:pt x="2641076" y="20957"/>
                  </a:lnTo>
                  <a:lnTo>
                    <a:pt x="2648811" y="38366"/>
                  </a:lnTo>
                  <a:lnTo>
                    <a:pt x="2637204" y="43522"/>
                  </a:lnTo>
                  <a:lnTo>
                    <a:pt x="2648805" y="69636"/>
                  </a:lnTo>
                  <a:lnTo>
                    <a:pt x="2688907" y="20957"/>
                  </a:lnTo>
                  <a:close/>
                </a:path>
                <a:path w="2703195" h="1212214">
                  <a:moveTo>
                    <a:pt x="2641076" y="20957"/>
                  </a:moveTo>
                  <a:lnTo>
                    <a:pt x="2629470" y="26113"/>
                  </a:lnTo>
                  <a:lnTo>
                    <a:pt x="2637204" y="43522"/>
                  </a:lnTo>
                  <a:lnTo>
                    <a:pt x="2648811" y="38366"/>
                  </a:lnTo>
                  <a:lnTo>
                    <a:pt x="2641076" y="20957"/>
                  </a:lnTo>
                  <a:close/>
                </a:path>
                <a:path w="2703195" h="1212214">
                  <a:moveTo>
                    <a:pt x="2617868" y="0"/>
                  </a:moveTo>
                  <a:lnTo>
                    <a:pt x="2629470" y="26113"/>
                  </a:lnTo>
                  <a:lnTo>
                    <a:pt x="2641076" y="20957"/>
                  </a:lnTo>
                  <a:lnTo>
                    <a:pt x="2688907" y="20957"/>
                  </a:lnTo>
                  <a:lnTo>
                    <a:pt x="2702975" y="3881"/>
                  </a:lnTo>
                  <a:lnTo>
                    <a:pt x="261786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4374" y="2659576"/>
              <a:ext cx="2702560" cy="893444"/>
            </a:xfrm>
            <a:custGeom>
              <a:avLst/>
              <a:gdLst/>
              <a:ahLst/>
              <a:cxnLst/>
              <a:rect l="l" t="t" r="r" b="b"/>
              <a:pathLst>
                <a:path w="2702560" h="893445">
                  <a:moveTo>
                    <a:pt x="2626592" y="27194"/>
                  </a:moveTo>
                  <a:lnTo>
                    <a:pt x="0" y="875092"/>
                  </a:lnTo>
                  <a:lnTo>
                    <a:pt x="5852" y="893221"/>
                  </a:lnTo>
                  <a:lnTo>
                    <a:pt x="2632444" y="45321"/>
                  </a:lnTo>
                  <a:lnTo>
                    <a:pt x="2626592" y="27194"/>
                  </a:lnTo>
                  <a:close/>
                </a:path>
                <a:path w="2702560" h="893445">
                  <a:moveTo>
                    <a:pt x="2691390" y="23291"/>
                  </a:moveTo>
                  <a:lnTo>
                    <a:pt x="2638681" y="23291"/>
                  </a:lnTo>
                  <a:lnTo>
                    <a:pt x="2644532" y="41419"/>
                  </a:lnTo>
                  <a:lnTo>
                    <a:pt x="2632444" y="45321"/>
                  </a:lnTo>
                  <a:lnTo>
                    <a:pt x="2641222" y="72515"/>
                  </a:lnTo>
                  <a:lnTo>
                    <a:pt x="2691390" y="23291"/>
                  </a:lnTo>
                  <a:close/>
                </a:path>
                <a:path w="2702560" h="893445">
                  <a:moveTo>
                    <a:pt x="2638681" y="23291"/>
                  </a:moveTo>
                  <a:lnTo>
                    <a:pt x="2626592" y="27194"/>
                  </a:lnTo>
                  <a:lnTo>
                    <a:pt x="2632444" y="45321"/>
                  </a:lnTo>
                  <a:lnTo>
                    <a:pt x="2644532" y="41419"/>
                  </a:lnTo>
                  <a:lnTo>
                    <a:pt x="2638681" y="23291"/>
                  </a:lnTo>
                  <a:close/>
                </a:path>
                <a:path w="2702560" h="893445">
                  <a:moveTo>
                    <a:pt x="2617814" y="0"/>
                  </a:moveTo>
                  <a:lnTo>
                    <a:pt x="2626592" y="27194"/>
                  </a:lnTo>
                  <a:lnTo>
                    <a:pt x="2638681" y="23291"/>
                  </a:lnTo>
                  <a:lnTo>
                    <a:pt x="2691390" y="23291"/>
                  </a:lnTo>
                  <a:lnTo>
                    <a:pt x="2702034" y="12848"/>
                  </a:lnTo>
                  <a:lnTo>
                    <a:pt x="26178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3096" y="2850235"/>
              <a:ext cx="2703830" cy="1412875"/>
            </a:xfrm>
            <a:custGeom>
              <a:avLst/>
              <a:gdLst/>
              <a:ahLst/>
              <a:cxnLst/>
              <a:rect l="l" t="t" r="r" b="b"/>
              <a:pathLst>
                <a:path w="2703829" h="1412875">
                  <a:moveTo>
                    <a:pt x="2703309" y="32270"/>
                  </a:moveTo>
                  <a:lnTo>
                    <a:pt x="2691752" y="27533"/>
                  </a:lnTo>
                  <a:lnTo>
                    <a:pt x="2624455" y="0"/>
                  </a:lnTo>
                  <a:lnTo>
                    <a:pt x="2626601" y="28498"/>
                  </a:lnTo>
                  <a:lnTo>
                    <a:pt x="3479" y="226110"/>
                  </a:lnTo>
                  <a:lnTo>
                    <a:pt x="4191" y="235610"/>
                  </a:lnTo>
                  <a:lnTo>
                    <a:pt x="4114" y="245135"/>
                  </a:lnTo>
                  <a:lnTo>
                    <a:pt x="2302256" y="264083"/>
                  </a:lnTo>
                  <a:lnTo>
                    <a:pt x="0" y="1395336"/>
                  </a:lnTo>
                  <a:lnTo>
                    <a:pt x="4216" y="1403946"/>
                  </a:lnTo>
                  <a:lnTo>
                    <a:pt x="7937" y="1412659"/>
                  </a:lnTo>
                  <a:lnTo>
                    <a:pt x="2636939" y="292354"/>
                  </a:lnTo>
                  <a:lnTo>
                    <a:pt x="2648140" y="318643"/>
                  </a:lnTo>
                  <a:lnTo>
                    <a:pt x="2689593" y="269849"/>
                  </a:lnTo>
                  <a:lnTo>
                    <a:pt x="2697289" y="260807"/>
                  </a:lnTo>
                  <a:lnTo>
                    <a:pt x="2703309" y="257848"/>
                  </a:lnTo>
                  <a:lnTo>
                    <a:pt x="2700858" y="256603"/>
                  </a:lnTo>
                  <a:lnTo>
                    <a:pt x="2703309" y="253720"/>
                  </a:lnTo>
                  <a:lnTo>
                    <a:pt x="2694114" y="253161"/>
                  </a:lnTo>
                  <a:lnTo>
                    <a:pt x="2627426" y="219125"/>
                  </a:lnTo>
                  <a:lnTo>
                    <a:pt x="2627185" y="247700"/>
                  </a:lnTo>
                  <a:lnTo>
                    <a:pt x="2627007" y="247700"/>
                  </a:lnTo>
                  <a:lnTo>
                    <a:pt x="2627007" y="269062"/>
                  </a:lnTo>
                  <a:lnTo>
                    <a:pt x="2626944" y="275907"/>
                  </a:lnTo>
                  <a:lnTo>
                    <a:pt x="325462" y="1256639"/>
                  </a:lnTo>
                  <a:lnTo>
                    <a:pt x="2344724" y="264426"/>
                  </a:lnTo>
                  <a:lnTo>
                    <a:pt x="2626017" y="266750"/>
                  </a:lnTo>
                  <a:lnTo>
                    <a:pt x="2627007" y="269062"/>
                  </a:lnTo>
                  <a:lnTo>
                    <a:pt x="2627007" y="247700"/>
                  </a:lnTo>
                  <a:lnTo>
                    <a:pt x="2382863" y="245694"/>
                  </a:lnTo>
                  <a:lnTo>
                    <a:pt x="2639110" y="119773"/>
                  </a:lnTo>
                  <a:lnTo>
                    <a:pt x="2651722" y="145427"/>
                  </a:lnTo>
                  <a:lnTo>
                    <a:pt x="2688501" y="97078"/>
                  </a:lnTo>
                  <a:lnTo>
                    <a:pt x="2703309" y="77622"/>
                  </a:lnTo>
                  <a:lnTo>
                    <a:pt x="2618117" y="77038"/>
                  </a:lnTo>
                  <a:lnTo>
                    <a:pt x="2630716" y="102679"/>
                  </a:lnTo>
                  <a:lnTo>
                    <a:pt x="2340381" y="245338"/>
                  </a:lnTo>
                  <a:lnTo>
                    <a:pt x="232460" y="227977"/>
                  </a:lnTo>
                  <a:lnTo>
                    <a:pt x="2628036" y="47485"/>
                  </a:lnTo>
                  <a:lnTo>
                    <a:pt x="2630182" y="75984"/>
                  </a:lnTo>
                  <a:lnTo>
                    <a:pt x="2703309" y="3227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3244" y="3426968"/>
              <a:ext cx="2703195" cy="1280795"/>
            </a:xfrm>
            <a:custGeom>
              <a:avLst/>
              <a:gdLst/>
              <a:ahLst/>
              <a:cxnLst/>
              <a:rect l="l" t="t" r="r" b="b"/>
              <a:pathLst>
                <a:path w="2703195" h="1280795">
                  <a:moveTo>
                    <a:pt x="2630159" y="25855"/>
                  </a:moveTo>
                  <a:lnTo>
                    <a:pt x="0" y="1263413"/>
                  </a:lnTo>
                  <a:lnTo>
                    <a:pt x="8110" y="1280650"/>
                  </a:lnTo>
                  <a:lnTo>
                    <a:pt x="2638269" y="43092"/>
                  </a:lnTo>
                  <a:lnTo>
                    <a:pt x="2630159" y="25855"/>
                  </a:lnTo>
                  <a:close/>
                </a:path>
                <a:path w="2703195" h="1280795">
                  <a:moveTo>
                    <a:pt x="2688650" y="20449"/>
                  </a:moveTo>
                  <a:lnTo>
                    <a:pt x="2641648" y="20449"/>
                  </a:lnTo>
                  <a:lnTo>
                    <a:pt x="2649758" y="37687"/>
                  </a:lnTo>
                  <a:lnTo>
                    <a:pt x="2638269" y="43092"/>
                  </a:lnTo>
                  <a:lnTo>
                    <a:pt x="2650435" y="68948"/>
                  </a:lnTo>
                  <a:lnTo>
                    <a:pt x="2688650" y="20449"/>
                  </a:lnTo>
                  <a:close/>
                </a:path>
                <a:path w="2703195" h="1280795">
                  <a:moveTo>
                    <a:pt x="2641648" y="20449"/>
                  </a:moveTo>
                  <a:lnTo>
                    <a:pt x="2630159" y="25855"/>
                  </a:lnTo>
                  <a:lnTo>
                    <a:pt x="2638269" y="43092"/>
                  </a:lnTo>
                  <a:lnTo>
                    <a:pt x="2649758" y="37687"/>
                  </a:lnTo>
                  <a:lnTo>
                    <a:pt x="2641648" y="20449"/>
                  </a:lnTo>
                  <a:close/>
                </a:path>
                <a:path w="2703195" h="1280795">
                  <a:moveTo>
                    <a:pt x="2617993" y="0"/>
                  </a:moveTo>
                  <a:lnTo>
                    <a:pt x="2630159" y="25855"/>
                  </a:lnTo>
                  <a:lnTo>
                    <a:pt x="2641648" y="20449"/>
                  </a:lnTo>
                  <a:lnTo>
                    <a:pt x="2688650" y="20449"/>
                  </a:lnTo>
                  <a:lnTo>
                    <a:pt x="2703163" y="2032"/>
                  </a:lnTo>
                  <a:lnTo>
                    <a:pt x="261799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43180" algn="ctr">
                        <a:lnSpc>
                          <a:spcPts val="2055"/>
                        </a:lnSpc>
                        <a:spcBef>
                          <a:spcPts val="969"/>
                        </a:spcBef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r>
                        <a:rPr sz="1800" strike="sngStrike" spc="95" dirty="0">
                          <a:latin typeface="Arial MT"/>
                          <a:cs typeface="Arial MT"/>
                        </a:rPr>
                        <a:t> 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2709308"/>
            <a:ext cx="2737485" cy="3691890"/>
            <a:chOff x="3759198" y="2709308"/>
            <a:chExt cx="2737485" cy="3691890"/>
          </a:xfrm>
        </p:grpSpPr>
        <p:sp>
          <p:nvSpPr>
            <p:cNvPr id="15" name="object 15"/>
            <p:cNvSpPr/>
            <p:nvPr/>
          </p:nvSpPr>
          <p:spPr>
            <a:xfrm>
              <a:off x="3792984" y="2709308"/>
              <a:ext cx="2703830" cy="1380490"/>
            </a:xfrm>
            <a:custGeom>
              <a:avLst/>
              <a:gdLst/>
              <a:ahLst/>
              <a:cxnLst/>
              <a:rect l="l" t="t" r="r" b="b"/>
              <a:pathLst>
                <a:path w="2703829" h="1380489">
                  <a:moveTo>
                    <a:pt x="2631175" y="1354062"/>
                  </a:moveTo>
                  <a:lnTo>
                    <a:pt x="2618230" y="1379536"/>
                  </a:lnTo>
                  <a:lnTo>
                    <a:pt x="2703423" y="1380091"/>
                  </a:lnTo>
                  <a:lnTo>
                    <a:pt x="2688423" y="1359816"/>
                  </a:lnTo>
                  <a:lnTo>
                    <a:pt x="2642500" y="1359816"/>
                  </a:lnTo>
                  <a:lnTo>
                    <a:pt x="2631175" y="1354062"/>
                  </a:lnTo>
                  <a:close/>
                </a:path>
                <a:path w="2703829" h="1380489">
                  <a:moveTo>
                    <a:pt x="2639806" y="1337078"/>
                  </a:moveTo>
                  <a:lnTo>
                    <a:pt x="2631175" y="1354062"/>
                  </a:lnTo>
                  <a:lnTo>
                    <a:pt x="2642500" y="1359816"/>
                  </a:lnTo>
                  <a:lnTo>
                    <a:pt x="2651130" y="1342833"/>
                  </a:lnTo>
                  <a:lnTo>
                    <a:pt x="2639806" y="1337078"/>
                  </a:lnTo>
                  <a:close/>
                </a:path>
                <a:path w="2703829" h="1380489">
                  <a:moveTo>
                    <a:pt x="2652751" y="1311603"/>
                  </a:moveTo>
                  <a:lnTo>
                    <a:pt x="2639806" y="1337078"/>
                  </a:lnTo>
                  <a:lnTo>
                    <a:pt x="2651130" y="1342833"/>
                  </a:lnTo>
                  <a:lnTo>
                    <a:pt x="2642500" y="1359816"/>
                  </a:lnTo>
                  <a:lnTo>
                    <a:pt x="2688423" y="1359816"/>
                  </a:lnTo>
                  <a:lnTo>
                    <a:pt x="2652751" y="1311603"/>
                  </a:lnTo>
                  <a:close/>
                </a:path>
                <a:path w="2703829" h="1380489">
                  <a:moveTo>
                    <a:pt x="8630" y="0"/>
                  </a:moveTo>
                  <a:lnTo>
                    <a:pt x="0" y="16982"/>
                  </a:lnTo>
                  <a:lnTo>
                    <a:pt x="2631175" y="1354062"/>
                  </a:lnTo>
                  <a:lnTo>
                    <a:pt x="2639806" y="1337078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3398" y="3953710"/>
              <a:ext cx="2703195" cy="1224915"/>
            </a:xfrm>
            <a:custGeom>
              <a:avLst/>
              <a:gdLst/>
              <a:ahLst/>
              <a:cxnLst/>
              <a:rect l="l" t="t" r="r" b="b"/>
              <a:pathLst>
                <a:path w="2703195" h="1224914">
                  <a:moveTo>
                    <a:pt x="2629595" y="1198274"/>
                  </a:moveTo>
                  <a:lnTo>
                    <a:pt x="2617889" y="1224340"/>
                  </a:lnTo>
                  <a:lnTo>
                    <a:pt x="2703009" y="1220801"/>
                  </a:lnTo>
                  <a:lnTo>
                    <a:pt x="2688855" y="1203478"/>
                  </a:lnTo>
                  <a:lnTo>
                    <a:pt x="2641184" y="1203478"/>
                  </a:lnTo>
                  <a:lnTo>
                    <a:pt x="2629595" y="1198274"/>
                  </a:lnTo>
                  <a:close/>
                </a:path>
                <a:path w="2703195" h="1224914">
                  <a:moveTo>
                    <a:pt x="2637399" y="1180895"/>
                  </a:moveTo>
                  <a:lnTo>
                    <a:pt x="2629595" y="1198274"/>
                  </a:lnTo>
                  <a:lnTo>
                    <a:pt x="2641184" y="1203478"/>
                  </a:lnTo>
                  <a:lnTo>
                    <a:pt x="2648988" y="1186099"/>
                  </a:lnTo>
                  <a:lnTo>
                    <a:pt x="2637399" y="1180895"/>
                  </a:lnTo>
                  <a:close/>
                </a:path>
                <a:path w="2703195" h="1224914">
                  <a:moveTo>
                    <a:pt x="2649105" y="1154828"/>
                  </a:moveTo>
                  <a:lnTo>
                    <a:pt x="2637399" y="1180895"/>
                  </a:lnTo>
                  <a:lnTo>
                    <a:pt x="2648988" y="1186099"/>
                  </a:lnTo>
                  <a:lnTo>
                    <a:pt x="2641184" y="1203478"/>
                  </a:lnTo>
                  <a:lnTo>
                    <a:pt x="2688855" y="1203478"/>
                  </a:lnTo>
                  <a:lnTo>
                    <a:pt x="2649105" y="1154828"/>
                  </a:lnTo>
                  <a:close/>
                </a:path>
                <a:path w="2703195" h="1224914">
                  <a:moveTo>
                    <a:pt x="7804" y="0"/>
                  </a:moveTo>
                  <a:lnTo>
                    <a:pt x="0" y="17378"/>
                  </a:lnTo>
                  <a:lnTo>
                    <a:pt x="2629595" y="1198274"/>
                  </a:lnTo>
                  <a:lnTo>
                    <a:pt x="2637399" y="1180895"/>
                  </a:lnTo>
                  <a:lnTo>
                    <a:pt x="78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0137" y="3079305"/>
              <a:ext cx="2706370" cy="3080385"/>
            </a:xfrm>
            <a:custGeom>
              <a:avLst/>
              <a:gdLst/>
              <a:ahLst/>
              <a:cxnLst/>
              <a:rect l="l" t="t" r="r" b="b"/>
              <a:pathLst>
                <a:path w="2706370" h="3080385">
                  <a:moveTo>
                    <a:pt x="2706268" y="2864294"/>
                  </a:moveTo>
                  <a:lnTo>
                    <a:pt x="2694305" y="2824683"/>
                  </a:lnTo>
                  <a:lnTo>
                    <a:pt x="2681643" y="2782747"/>
                  </a:lnTo>
                  <a:lnTo>
                    <a:pt x="2665692" y="2797810"/>
                  </a:lnTo>
                  <a:lnTo>
                    <a:pt x="2661894" y="2791574"/>
                  </a:lnTo>
                  <a:lnTo>
                    <a:pt x="2657424" y="2798724"/>
                  </a:lnTo>
                  <a:lnTo>
                    <a:pt x="2646972" y="2787662"/>
                  </a:lnTo>
                  <a:lnTo>
                    <a:pt x="2646972" y="2815399"/>
                  </a:lnTo>
                  <a:lnTo>
                    <a:pt x="2646845" y="2815602"/>
                  </a:lnTo>
                  <a:lnTo>
                    <a:pt x="2646680" y="2815767"/>
                  </a:lnTo>
                  <a:lnTo>
                    <a:pt x="2291499" y="2593454"/>
                  </a:lnTo>
                  <a:lnTo>
                    <a:pt x="361086" y="395173"/>
                  </a:lnTo>
                  <a:lnTo>
                    <a:pt x="2646972" y="2815399"/>
                  </a:lnTo>
                  <a:lnTo>
                    <a:pt x="2646972" y="2787662"/>
                  </a:lnTo>
                  <a:lnTo>
                    <a:pt x="14312" y="254"/>
                  </a:lnTo>
                  <a:lnTo>
                    <a:pt x="14084" y="0"/>
                  </a:lnTo>
                  <a:lnTo>
                    <a:pt x="7150" y="6540"/>
                  </a:lnTo>
                  <a:lnTo>
                    <a:pt x="0" y="12827"/>
                  </a:lnTo>
                  <a:lnTo>
                    <a:pt x="2235200" y="2558211"/>
                  </a:lnTo>
                  <a:lnTo>
                    <a:pt x="12649" y="1167041"/>
                  </a:lnTo>
                  <a:lnTo>
                    <a:pt x="12204" y="1166749"/>
                  </a:lnTo>
                  <a:lnTo>
                    <a:pt x="7150" y="1174826"/>
                  </a:lnTo>
                  <a:lnTo>
                    <a:pt x="1663" y="1182598"/>
                  </a:lnTo>
                  <a:lnTo>
                    <a:pt x="2634881" y="3041485"/>
                  </a:lnTo>
                  <a:lnTo>
                    <a:pt x="2627350" y="3048089"/>
                  </a:lnTo>
                  <a:lnTo>
                    <a:pt x="2633802" y="3050717"/>
                  </a:lnTo>
                  <a:lnTo>
                    <a:pt x="2622042" y="3067380"/>
                  </a:lnTo>
                  <a:lnTo>
                    <a:pt x="2706268" y="3080194"/>
                  </a:lnTo>
                  <a:lnTo>
                    <a:pt x="2695371" y="3038767"/>
                  </a:lnTo>
                  <a:lnTo>
                    <a:pt x="2684615" y="2997809"/>
                  </a:lnTo>
                  <a:lnTo>
                    <a:pt x="2669273" y="3011271"/>
                  </a:lnTo>
                  <a:lnTo>
                    <a:pt x="2665984" y="3005124"/>
                  </a:lnTo>
                  <a:lnTo>
                    <a:pt x="2660205" y="3013329"/>
                  </a:lnTo>
                  <a:lnTo>
                    <a:pt x="2645968" y="2997123"/>
                  </a:lnTo>
                  <a:lnTo>
                    <a:pt x="2645968" y="3025991"/>
                  </a:lnTo>
                  <a:lnTo>
                    <a:pt x="293319" y="1365186"/>
                  </a:lnTo>
                  <a:lnTo>
                    <a:pt x="2279053" y="2608148"/>
                  </a:lnTo>
                  <a:lnTo>
                    <a:pt x="2645968" y="3025991"/>
                  </a:lnTo>
                  <a:lnTo>
                    <a:pt x="2645968" y="2997123"/>
                  </a:lnTo>
                  <a:lnTo>
                    <a:pt x="2335352" y="2643390"/>
                  </a:lnTo>
                  <a:lnTo>
                    <a:pt x="2632354" y="2829293"/>
                  </a:lnTo>
                  <a:lnTo>
                    <a:pt x="2626245" y="2835059"/>
                  </a:lnTo>
                  <a:lnTo>
                    <a:pt x="2633103" y="2837573"/>
                  </a:lnTo>
                  <a:lnTo>
                    <a:pt x="2621457" y="2856166"/>
                  </a:lnTo>
                  <a:lnTo>
                    <a:pt x="2706268" y="2864294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2220" y="4690943"/>
              <a:ext cx="2704465" cy="1710055"/>
            </a:xfrm>
            <a:custGeom>
              <a:avLst/>
              <a:gdLst/>
              <a:ahLst/>
              <a:cxnLst/>
              <a:rect l="l" t="t" r="r" b="b"/>
              <a:pathLst>
                <a:path w="2704465" h="1710054">
                  <a:moveTo>
                    <a:pt x="2634650" y="1677273"/>
                  </a:moveTo>
                  <a:lnTo>
                    <a:pt x="2619410" y="1701444"/>
                  </a:lnTo>
                  <a:lnTo>
                    <a:pt x="2704188" y="1709856"/>
                  </a:lnTo>
                  <a:lnTo>
                    <a:pt x="2688553" y="1684045"/>
                  </a:lnTo>
                  <a:lnTo>
                    <a:pt x="2645390" y="1684045"/>
                  </a:lnTo>
                  <a:lnTo>
                    <a:pt x="2634650" y="1677273"/>
                  </a:lnTo>
                  <a:close/>
                </a:path>
                <a:path w="2704465" h="1710054">
                  <a:moveTo>
                    <a:pt x="2644810" y="1661158"/>
                  </a:moveTo>
                  <a:lnTo>
                    <a:pt x="2634650" y="1677273"/>
                  </a:lnTo>
                  <a:lnTo>
                    <a:pt x="2645390" y="1684045"/>
                  </a:lnTo>
                  <a:lnTo>
                    <a:pt x="2655550" y="1667930"/>
                  </a:lnTo>
                  <a:lnTo>
                    <a:pt x="2644810" y="1661158"/>
                  </a:lnTo>
                  <a:close/>
                </a:path>
                <a:path w="2704465" h="1710054">
                  <a:moveTo>
                    <a:pt x="2660050" y="1636987"/>
                  </a:moveTo>
                  <a:lnTo>
                    <a:pt x="2644810" y="1661158"/>
                  </a:lnTo>
                  <a:lnTo>
                    <a:pt x="2655550" y="1667930"/>
                  </a:lnTo>
                  <a:lnTo>
                    <a:pt x="2645390" y="1684045"/>
                  </a:lnTo>
                  <a:lnTo>
                    <a:pt x="2688553" y="1684045"/>
                  </a:lnTo>
                  <a:lnTo>
                    <a:pt x="2660050" y="1636987"/>
                  </a:lnTo>
                  <a:close/>
                </a:path>
                <a:path w="2704465" h="1710054">
                  <a:moveTo>
                    <a:pt x="10159" y="0"/>
                  </a:moveTo>
                  <a:lnTo>
                    <a:pt x="0" y="16113"/>
                  </a:lnTo>
                  <a:lnTo>
                    <a:pt x="2634650" y="1677273"/>
                  </a:lnTo>
                  <a:lnTo>
                    <a:pt x="2644810" y="1661158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9486" y="2368676"/>
            <a:ext cx="5153025" cy="142303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  <a:tabLst>
                <a:tab pos="2671445" algn="l"/>
              </a:tabLst>
            </a:pPr>
            <a:r>
              <a:rPr spc="-5" dirty="0"/>
              <a:t>Data</a:t>
            </a:r>
            <a:r>
              <a:rPr spc="15" dirty="0"/>
              <a:t> </a:t>
            </a:r>
            <a:r>
              <a:rPr spc="-5" dirty="0"/>
              <a:t>Flow	Execution</a:t>
            </a:r>
          </a:p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1329" y="2726436"/>
            <a:ext cx="9190355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95295" marR="5080" indent="-2982595">
              <a:lnSpc>
                <a:spcPct val="100499"/>
              </a:lnSpc>
              <a:spcBef>
                <a:spcPts val="70"/>
              </a:spcBef>
            </a:pPr>
            <a:r>
              <a:rPr spc="-5" dirty="0">
                <a:solidFill>
                  <a:srgbClr val="FFFFFF"/>
                </a:solidFill>
              </a:rPr>
              <a:t>HDInsight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dirty="0">
                <a:solidFill>
                  <a:srgbClr val="FFFFFF"/>
                </a:solidFill>
              </a:rPr>
              <a:t> - </a:t>
            </a:r>
            <a:r>
              <a:rPr spc="-5" dirty="0">
                <a:solidFill>
                  <a:srgbClr val="FFFFFF"/>
                </a:solidFill>
              </a:rPr>
              <a:t>Module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65" dirty="0">
                <a:solidFill>
                  <a:srgbClr val="FFFFFF"/>
                </a:solidFill>
              </a:rPr>
              <a:t>(Testing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File)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5970" y="1343614"/>
            <a:ext cx="7544434" cy="5182235"/>
            <a:chOff x="345970" y="1343614"/>
            <a:chExt cx="7544434" cy="5182235"/>
          </a:xfrm>
        </p:grpSpPr>
        <p:sp>
          <p:nvSpPr>
            <p:cNvPr id="4" name="object 4"/>
            <p:cNvSpPr/>
            <p:nvPr/>
          </p:nvSpPr>
          <p:spPr>
            <a:xfrm>
              <a:off x="365020" y="2114224"/>
              <a:ext cx="4869815" cy="4392295"/>
            </a:xfrm>
            <a:custGeom>
              <a:avLst/>
              <a:gdLst/>
              <a:ahLst/>
              <a:cxnLst/>
              <a:rect l="l" t="t" r="r" b="b"/>
              <a:pathLst>
                <a:path w="4869815" h="4392295">
                  <a:moveTo>
                    <a:pt x="0" y="0"/>
                  </a:moveTo>
                  <a:lnTo>
                    <a:pt x="4869313" y="0"/>
                  </a:lnTo>
                  <a:lnTo>
                    <a:pt x="4869313" y="4392278"/>
                  </a:lnTo>
                  <a:lnTo>
                    <a:pt x="0" y="43922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06964" y="2952009"/>
            <a:ext cx="1381125" cy="1811655"/>
            <a:chOff x="5406964" y="2952009"/>
            <a:chExt cx="1381125" cy="1811655"/>
          </a:xfrm>
        </p:grpSpPr>
        <p:sp>
          <p:nvSpPr>
            <p:cNvPr id="9" name="object 9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89988" y="1327740"/>
            <a:ext cx="4057015" cy="3451225"/>
            <a:chOff x="2589988" y="1327740"/>
            <a:chExt cx="4057015" cy="3451225"/>
          </a:xfrm>
        </p:grpSpPr>
        <p:sp>
          <p:nvSpPr>
            <p:cNvPr id="13" name="object 13"/>
            <p:cNvSpPr/>
            <p:nvPr/>
          </p:nvSpPr>
          <p:spPr>
            <a:xfrm>
              <a:off x="5614686" y="1346790"/>
              <a:ext cx="1013460" cy="3413125"/>
            </a:xfrm>
            <a:custGeom>
              <a:avLst/>
              <a:gdLst/>
              <a:ahLst/>
              <a:cxnLst/>
              <a:rect l="l" t="t" r="r" b="b"/>
              <a:pathLst>
                <a:path w="1013459" h="3413125">
                  <a:moveTo>
                    <a:pt x="1013174" y="0"/>
                  </a:moveTo>
                  <a:lnTo>
                    <a:pt x="1013174" y="3413116"/>
                  </a:lnTo>
                  <a:lnTo>
                    <a:pt x="0" y="3413116"/>
                  </a:lnTo>
                  <a:lnTo>
                    <a:pt x="0" y="0"/>
                  </a:lnTo>
                  <a:lnTo>
                    <a:pt x="1013174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21" name="object 21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85089" y="3596640"/>
            <a:ext cx="3579495" cy="710565"/>
            <a:chOff x="3685089" y="3596640"/>
            <a:chExt cx="3579495" cy="710565"/>
          </a:xfrm>
        </p:grpSpPr>
        <p:sp>
          <p:nvSpPr>
            <p:cNvPr id="25" name="object 25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79" y="3596640"/>
              <a:ext cx="710183" cy="7101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30" name="object 30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7" y="5050535"/>
              <a:ext cx="585215" cy="5852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3" name="object 43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7813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HDInsight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dirty="0">
                <a:solidFill>
                  <a:srgbClr val="FFFFFF"/>
                </a:solidFill>
              </a:rPr>
              <a:t> –</a:t>
            </a:r>
            <a:r>
              <a:rPr spc="-75" dirty="0">
                <a:solidFill>
                  <a:srgbClr val="FFFFFF"/>
                </a:solidFill>
              </a:rPr>
              <a:t> Testing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File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89815" y="1709882"/>
            <a:ext cx="149860" cy="383540"/>
            <a:chOff x="8189815" y="1709882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8196165" y="17162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6165" y="17162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189815" y="2468708"/>
            <a:ext cx="149860" cy="383540"/>
            <a:chOff x="8189815" y="2468708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8196165" y="247505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6165" y="247505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89815" y="3227536"/>
            <a:ext cx="149860" cy="383540"/>
            <a:chOff x="8189815" y="3227536"/>
            <a:chExt cx="149860" cy="383540"/>
          </a:xfrm>
        </p:grpSpPr>
        <p:sp>
          <p:nvSpPr>
            <p:cNvPr id="10" name="object 10"/>
            <p:cNvSpPr/>
            <p:nvPr/>
          </p:nvSpPr>
          <p:spPr>
            <a:xfrm>
              <a:off x="8196165" y="32338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6165" y="32338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89815" y="5504017"/>
            <a:ext cx="149860" cy="383540"/>
            <a:chOff x="8189815" y="5504017"/>
            <a:chExt cx="149860" cy="383540"/>
          </a:xfrm>
        </p:grpSpPr>
        <p:sp>
          <p:nvSpPr>
            <p:cNvPr id="13" name="object 13"/>
            <p:cNvSpPr/>
            <p:nvPr/>
          </p:nvSpPr>
          <p:spPr>
            <a:xfrm>
              <a:off x="8196165" y="551036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6165" y="551036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189815" y="4745189"/>
            <a:ext cx="149860" cy="383540"/>
            <a:chOff x="8189815" y="4745189"/>
            <a:chExt cx="149860" cy="383540"/>
          </a:xfrm>
        </p:grpSpPr>
        <p:sp>
          <p:nvSpPr>
            <p:cNvPr id="16" name="object 16"/>
            <p:cNvSpPr/>
            <p:nvPr/>
          </p:nvSpPr>
          <p:spPr>
            <a:xfrm>
              <a:off x="8196165" y="475153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96165" y="475153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189815" y="3986362"/>
            <a:ext cx="149860" cy="383540"/>
            <a:chOff x="8189815" y="3986362"/>
            <a:chExt cx="149860" cy="383540"/>
          </a:xfrm>
        </p:grpSpPr>
        <p:sp>
          <p:nvSpPr>
            <p:cNvPr id="19" name="object 19"/>
            <p:cNvSpPr/>
            <p:nvPr/>
          </p:nvSpPr>
          <p:spPr>
            <a:xfrm>
              <a:off x="8196165" y="399271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6165" y="399271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69195" y="1749044"/>
            <a:ext cx="2925445" cy="4094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HDInsight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767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HDInsight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UI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Overview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Requirement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Hive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Walk-through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Creating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Delete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HDInsight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7813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HDInsight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dirty="0">
                <a:solidFill>
                  <a:srgbClr val="FFFFFF"/>
                </a:solidFill>
              </a:rPr>
              <a:t> –</a:t>
            </a:r>
            <a:r>
              <a:rPr spc="-75" dirty="0">
                <a:solidFill>
                  <a:srgbClr val="FFFFFF"/>
                </a:solidFill>
              </a:rPr>
              <a:t> Testing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File</a:t>
            </a: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307" y="1670804"/>
            <a:ext cx="7533055" cy="3839563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961" y="2680716"/>
            <a:ext cx="66744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 HDInsight Cluster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4664" y="2145792"/>
            <a:ext cx="1063752" cy="16367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9136" y="2506980"/>
            <a:ext cx="3133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Testing</a:t>
            </a:r>
            <a:r>
              <a:rPr spc="-45" dirty="0"/>
              <a:t> </a:t>
            </a:r>
            <a:r>
              <a:rPr spc="-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03546" y="1073650"/>
            <a:ext cx="191770" cy="5791200"/>
            <a:chOff x="5903546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5909896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09896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63702" y="2137562"/>
          <a:ext cx="3429000" cy="398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(Remove)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new_cases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test_done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testing_rate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55"/>
                        </a:lnSpc>
                        <a:spcBef>
                          <a:spcPts val="969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positivity_rate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65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testing_data_source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7467" y="1334515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5043" y="85851"/>
            <a:ext cx="24244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60" dirty="0"/>
              <a:t>Testing</a:t>
            </a:r>
            <a:r>
              <a:rPr sz="3400" spc="-6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8" name="object 8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9" name="object 9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3066" y="1533056"/>
          <a:ext cx="3429000" cy="5172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reported_year_week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reported_week_start_date</a:t>
                      </a:r>
                      <a:r>
                        <a:rPr sz="18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reported_week_end_date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new_cases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test_done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65"/>
                        </a:lnSpc>
                        <a:spcBef>
                          <a:spcPts val="96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testing_rate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50"/>
                        </a:lnSpc>
                        <a:spcBef>
                          <a:spcPts val="97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positivity_rate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8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06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testing_data_source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980712" y="1102867"/>
            <a:ext cx="231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2400" spc="-7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96422" y="2120493"/>
            <a:ext cx="3203575" cy="4408805"/>
          </a:xfrm>
          <a:custGeom>
            <a:avLst/>
            <a:gdLst/>
            <a:ahLst/>
            <a:cxnLst/>
            <a:rect l="l" t="t" r="r" b="b"/>
            <a:pathLst>
              <a:path w="3203575" h="4408805">
                <a:moveTo>
                  <a:pt x="3202990" y="4385881"/>
                </a:moveTo>
                <a:lnTo>
                  <a:pt x="3135490" y="4333913"/>
                </a:lnTo>
                <a:lnTo>
                  <a:pt x="3130626" y="4358843"/>
                </a:lnTo>
                <a:lnTo>
                  <a:pt x="5054" y="3749700"/>
                </a:lnTo>
                <a:lnTo>
                  <a:pt x="190" y="3774630"/>
                </a:lnTo>
                <a:lnTo>
                  <a:pt x="3125762" y="4383773"/>
                </a:lnTo>
                <a:lnTo>
                  <a:pt x="3120910" y="4408703"/>
                </a:lnTo>
                <a:lnTo>
                  <a:pt x="3201835" y="4386199"/>
                </a:lnTo>
                <a:lnTo>
                  <a:pt x="3202990" y="4385881"/>
                </a:lnTo>
                <a:close/>
              </a:path>
              <a:path w="3203575" h="4408805">
                <a:moveTo>
                  <a:pt x="3202990" y="3997464"/>
                </a:moveTo>
                <a:lnTo>
                  <a:pt x="3135680" y="3945242"/>
                </a:lnTo>
                <a:lnTo>
                  <a:pt x="3130727" y="3970147"/>
                </a:lnTo>
                <a:lnTo>
                  <a:pt x="5105" y="3348812"/>
                </a:lnTo>
                <a:lnTo>
                  <a:pt x="152" y="3373729"/>
                </a:lnTo>
                <a:lnTo>
                  <a:pt x="3125774" y="3995064"/>
                </a:lnTo>
                <a:lnTo>
                  <a:pt x="3120821" y="4019981"/>
                </a:lnTo>
                <a:lnTo>
                  <a:pt x="3202724" y="3997541"/>
                </a:lnTo>
                <a:lnTo>
                  <a:pt x="3202990" y="3997464"/>
                </a:lnTo>
                <a:close/>
              </a:path>
              <a:path w="3203575" h="4408805">
                <a:moveTo>
                  <a:pt x="3202990" y="3654145"/>
                </a:moveTo>
                <a:lnTo>
                  <a:pt x="3202127" y="3653447"/>
                </a:lnTo>
                <a:lnTo>
                  <a:pt x="3136303" y="3601123"/>
                </a:lnTo>
                <a:lnTo>
                  <a:pt x="3131058" y="3625977"/>
                </a:lnTo>
                <a:lnTo>
                  <a:pt x="5245" y="2966250"/>
                </a:lnTo>
                <a:lnTo>
                  <a:pt x="0" y="2991091"/>
                </a:lnTo>
                <a:lnTo>
                  <a:pt x="3125813" y="3650831"/>
                </a:lnTo>
                <a:lnTo>
                  <a:pt x="3120567" y="3675684"/>
                </a:lnTo>
                <a:lnTo>
                  <a:pt x="3202990" y="3654145"/>
                </a:lnTo>
                <a:close/>
              </a:path>
              <a:path w="3203575" h="4408805">
                <a:moveTo>
                  <a:pt x="3202990" y="3195675"/>
                </a:moveTo>
                <a:lnTo>
                  <a:pt x="3135274" y="3143974"/>
                </a:lnTo>
                <a:lnTo>
                  <a:pt x="3130512" y="3168929"/>
                </a:lnTo>
                <a:lnTo>
                  <a:pt x="5003" y="2573109"/>
                </a:lnTo>
                <a:lnTo>
                  <a:pt x="241" y="2598051"/>
                </a:lnTo>
                <a:lnTo>
                  <a:pt x="3125762" y="3193885"/>
                </a:lnTo>
                <a:lnTo>
                  <a:pt x="3120999" y="3218827"/>
                </a:lnTo>
                <a:lnTo>
                  <a:pt x="3200920" y="3196259"/>
                </a:lnTo>
                <a:lnTo>
                  <a:pt x="3202990" y="3195675"/>
                </a:lnTo>
                <a:close/>
              </a:path>
              <a:path w="3203575" h="4408805">
                <a:moveTo>
                  <a:pt x="3202990" y="2813075"/>
                </a:moveTo>
                <a:lnTo>
                  <a:pt x="3135325" y="2761297"/>
                </a:lnTo>
                <a:lnTo>
                  <a:pt x="3130550" y="2786240"/>
                </a:lnTo>
                <a:lnTo>
                  <a:pt x="5016" y="2186787"/>
                </a:lnTo>
                <a:lnTo>
                  <a:pt x="228" y="2211730"/>
                </a:lnTo>
                <a:lnTo>
                  <a:pt x="3125762" y="2811195"/>
                </a:lnTo>
                <a:lnTo>
                  <a:pt x="3120974" y="2836138"/>
                </a:lnTo>
                <a:lnTo>
                  <a:pt x="3201174" y="2813583"/>
                </a:lnTo>
                <a:lnTo>
                  <a:pt x="3202990" y="2813075"/>
                </a:lnTo>
                <a:close/>
              </a:path>
              <a:path w="3203575" h="4408805">
                <a:moveTo>
                  <a:pt x="3202990" y="2419985"/>
                </a:moveTo>
                <a:lnTo>
                  <a:pt x="3134677" y="2369083"/>
                </a:lnTo>
                <a:lnTo>
                  <a:pt x="3130207" y="2394089"/>
                </a:lnTo>
                <a:lnTo>
                  <a:pt x="4851" y="1836013"/>
                </a:lnTo>
                <a:lnTo>
                  <a:pt x="393" y="1861019"/>
                </a:lnTo>
                <a:lnTo>
                  <a:pt x="3125736" y="2419083"/>
                </a:lnTo>
                <a:lnTo>
                  <a:pt x="3121279" y="2444089"/>
                </a:lnTo>
                <a:lnTo>
                  <a:pt x="3198444" y="2421318"/>
                </a:lnTo>
                <a:lnTo>
                  <a:pt x="3202990" y="2419985"/>
                </a:lnTo>
                <a:close/>
              </a:path>
              <a:path w="3203575" h="4408805">
                <a:moveTo>
                  <a:pt x="3202990" y="1149057"/>
                </a:moveTo>
                <a:lnTo>
                  <a:pt x="3186074" y="1142568"/>
                </a:lnTo>
                <a:lnTo>
                  <a:pt x="3123463" y="1118514"/>
                </a:lnTo>
                <a:lnTo>
                  <a:pt x="3125914" y="1143800"/>
                </a:lnTo>
                <a:lnTo>
                  <a:pt x="1397" y="1447457"/>
                </a:lnTo>
                <a:lnTo>
                  <a:pt x="3848" y="1472742"/>
                </a:lnTo>
                <a:lnTo>
                  <a:pt x="3128378" y="1169073"/>
                </a:lnTo>
                <a:lnTo>
                  <a:pt x="3130829" y="1194358"/>
                </a:lnTo>
                <a:lnTo>
                  <a:pt x="3202990" y="1149057"/>
                </a:lnTo>
                <a:close/>
              </a:path>
              <a:path w="3203575" h="4408805">
                <a:moveTo>
                  <a:pt x="3202990" y="23418"/>
                </a:moveTo>
                <a:lnTo>
                  <a:pt x="3200209" y="22631"/>
                </a:lnTo>
                <a:lnTo>
                  <a:pt x="3121075" y="0"/>
                </a:lnTo>
                <a:lnTo>
                  <a:pt x="3125749" y="24968"/>
                </a:lnTo>
                <a:lnTo>
                  <a:pt x="292" y="610235"/>
                </a:lnTo>
                <a:lnTo>
                  <a:pt x="4965" y="635190"/>
                </a:lnTo>
                <a:lnTo>
                  <a:pt x="3130423" y="49936"/>
                </a:lnTo>
                <a:lnTo>
                  <a:pt x="3135109" y="74904"/>
                </a:lnTo>
                <a:lnTo>
                  <a:pt x="3202990" y="23418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8461" y="2726436"/>
            <a:ext cx="9375775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52395" marR="5080" indent="-2639695">
              <a:lnSpc>
                <a:spcPct val="100499"/>
              </a:lnSpc>
              <a:spcBef>
                <a:spcPts val="70"/>
              </a:spcBef>
            </a:pPr>
            <a:r>
              <a:rPr spc="-5" dirty="0">
                <a:solidFill>
                  <a:srgbClr val="FFFFFF"/>
                </a:solidFill>
              </a:rPr>
              <a:t>Databricks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- </a:t>
            </a:r>
            <a:r>
              <a:rPr spc="-5" dirty="0">
                <a:solidFill>
                  <a:srgbClr val="FFFFFF"/>
                </a:solidFill>
              </a:rPr>
              <a:t>Module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(Population File)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0603" y="1910099"/>
            <a:ext cx="2960370" cy="3082925"/>
            <a:chOff x="240603" y="1910099"/>
            <a:chExt cx="2960370" cy="3082925"/>
          </a:xfrm>
        </p:grpSpPr>
        <p:sp>
          <p:nvSpPr>
            <p:cNvPr id="4" name="object 4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1473675" y="0"/>
                  </a:moveTo>
                  <a:lnTo>
                    <a:pt x="1425981" y="788"/>
                  </a:lnTo>
                  <a:lnTo>
                    <a:pt x="1378665" y="3138"/>
                  </a:lnTo>
                  <a:lnTo>
                    <a:pt x="1331751" y="7026"/>
                  </a:lnTo>
                  <a:lnTo>
                    <a:pt x="1285260" y="12428"/>
                  </a:lnTo>
                  <a:lnTo>
                    <a:pt x="1239216" y="19320"/>
                  </a:lnTo>
                  <a:lnTo>
                    <a:pt x="1193643" y="27679"/>
                  </a:lnTo>
                  <a:lnTo>
                    <a:pt x="1148562" y="37479"/>
                  </a:lnTo>
                  <a:lnTo>
                    <a:pt x="1103996" y="48698"/>
                  </a:lnTo>
                  <a:lnTo>
                    <a:pt x="1059969" y="61312"/>
                  </a:lnTo>
                  <a:lnTo>
                    <a:pt x="1016504" y="75297"/>
                  </a:lnTo>
                  <a:lnTo>
                    <a:pt x="973622" y="90630"/>
                  </a:lnTo>
                  <a:lnTo>
                    <a:pt x="931348" y="107285"/>
                  </a:lnTo>
                  <a:lnTo>
                    <a:pt x="889703" y="125240"/>
                  </a:lnTo>
                  <a:lnTo>
                    <a:pt x="848712" y="144470"/>
                  </a:lnTo>
                  <a:lnTo>
                    <a:pt x="808396" y="164953"/>
                  </a:lnTo>
                  <a:lnTo>
                    <a:pt x="768779" y="186663"/>
                  </a:lnTo>
                  <a:lnTo>
                    <a:pt x="729883" y="209577"/>
                  </a:lnTo>
                  <a:lnTo>
                    <a:pt x="691731" y="233672"/>
                  </a:lnTo>
                  <a:lnTo>
                    <a:pt x="654347" y="258924"/>
                  </a:lnTo>
                  <a:lnTo>
                    <a:pt x="617753" y="285308"/>
                  </a:lnTo>
                  <a:lnTo>
                    <a:pt x="581972" y="312801"/>
                  </a:lnTo>
                  <a:lnTo>
                    <a:pt x="547026" y="341379"/>
                  </a:lnTo>
                  <a:lnTo>
                    <a:pt x="512939" y="371018"/>
                  </a:lnTo>
                  <a:lnTo>
                    <a:pt x="479734" y="401694"/>
                  </a:lnTo>
                  <a:lnTo>
                    <a:pt x="447433" y="433384"/>
                  </a:lnTo>
                  <a:lnTo>
                    <a:pt x="416060" y="466064"/>
                  </a:lnTo>
                  <a:lnTo>
                    <a:pt x="385636" y="499710"/>
                  </a:lnTo>
                  <a:lnTo>
                    <a:pt x="356186" y="534298"/>
                  </a:lnTo>
                  <a:lnTo>
                    <a:pt x="327732" y="569804"/>
                  </a:lnTo>
                  <a:lnTo>
                    <a:pt x="300296" y="606205"/>
                  </a:lnTo>
                  <a:lnTo>
                    <a:pt x="273902" y="643476"/>
                  </a:lnTo>
                  <a:lnTo>
                    <a:pt x="248573" y="681594"/>
                  </a:lnTo>
                  <a:lnTo>
                    <a:pt x="224331" y="720535"/>
                  </a:lnTo>
                  <a:lnTo>
                    <a:pt x="201199" y="760275"/>
                  </a:lnTo>
                  <a:lnTo>
                    <a:pt x="179201" y="800791"/>
                  </a:lnTo>
                  <a:lnTo>
                    <a:pt x="158359" y="842058"/>
                  </a:lnTo>
                  <a:lnTo>
                    <a:pt x="138695" y="884052"/>
                  </a:lnTo>
                  <a:lnTo>
                    <a:pt x="120233" y="926751"/>
                  </a:lnTo>
                  <a:lnTo>
                    <a:pt x="102996" y="970129"/>
                  </a:lnTo>
                  <a:lnTo>
                    <a:pt x="87007" y="1014164"/>
                  </a:lnTo>
                  <a:lnTo>
                    <a:pt x="72287" y="1058831"/>
                  </a:lnTo>
                  <a:lnTo>
                    <a:pt x="58861" y="1104106"/>
                  </a:lnTo>
                  <a:lnTo>
                    <a:pt x="46752" y="1149967"/>
                  </a:lnTo>
                  <a:lnTo>
                    <a:pt x="35981" y="1196388"/>
                  </a:lnTo>
                  <a:lnTo>
                    <a:pt x="26572" y="1243346"/>
                  </a:lnTo>
                  <a:lnTo>
                    <a:pt x="18548" y="1290818"/>
                  </a:lnTo>
                  <a:lnTo>
                    <a:pt x="11932" y="1338778"/>
                  </a:lnTo>
                  <a:lnTo>
                    <a:pt x="6746" y="1387205"/>
                  </a:lnTo>
                  <a:lnTo>
                    <a:pt x="3013" y="1436073"/>
                  </a:lnTo>
                  <a:lnTo>
                    <a:pt x="757" y="1485359"/>
                  </a:lnTo>
                  <a:lnTo>
                    <a:pt x="0" y="1535040"/>
                  </a:lnTo>
                  <a:lnTo>
                    <a:pt x="757" y="1584720"/>
                  </a:lnTo>
                  <a:lnTo>
                    <a:pt x="3013" y="1634006"/>
                  </a:lnTo>
                  <a:lnTo>
                    <a:pt x="6746" y="1682874"/>
                  </a:lnTo>
                  <a:lnTo>
                    <a:pt x="11932" y="1731300"/>
                  </a:lnTo>
                  <a:lnTo>
                    <a:pt x="18548" y="1779261"/>
                  </a:lnTo>
                  <a:lnTo>
                    <a:pt x="26572" y="1826733"/>
                  </a:lnTo>
                  <a:lnTo>
                    <a:pt x="35981" y="1873691"/>
                  </a:lnTo>
                  <a:lnTo>
                    <a:pt x="46752" y="1920112"/>
                  </a:lnTo>
                  <a:lnTo>
                    <a:pt x="58861" y="1965972"/>
                  </a:lnTo>
                  <a:lnTo>
                    <a:pt x="72287" y="2011248"/>
                  </a:lnTo>
                  <a:lnTo>
                    <a:pt x="87007" y="2055915"/>
                  </a:lnTo>
                  <a:lnTo>
                    <a:pt x="102996" y="2099949"/>
                  </a:lnTo>
                  <a:lnTo>
                    <a:pt x="120233" y="2143328"/>
                  </a:lnTo>
                  <a:lnTo>
                    <a:pt x="138695" y="2186026"/>
                  </a:lnTo>
                  <a:lnTo>
                    <a:pt x="158359" y="2228021"/>
                  </a:lnTo>
                  <a:lnTo>
                    <a:pt x="179201" y="2269288"/>
                  </a:lnTo>
                  <a:lnTo>
                    <a:pt x="201199" y="2309803"/>
                  </a:lnTo>
                  <a:lnTo>
                    <a:pt x="224331" y="2349543"/>
                  </a:lnTo>
                  <a:lnTo>
                    <a:pt x="248573" y="2388484"/>
                  </a:lnTo>
                  <a:lnTo>
                    <a:pt x="273902" y="2426603"/>
                  </a:lnTo>
                  <a:lnTo>
                    <a:pt x="300296" y="2463874"/>
                  </a:lnTo>
                  <a:lnTo>
                    <a:pt x="327732" y="2500274"/>
                  </a:lnTo>
                  <a:lnTo>
                    <a:pt x="356186" y="2535781"/>
                  </a:lnTo>
                  <a:lnTo>
                    <a:pt x="385636" y="2570369"/>
                  </a:lnTo>
                  <a:lnTo>
                    <a:pt x="416060" y="2604014"/>
                  </a:lnTo>
                  <a:lnTo>
                    <a:pt x="447433" y="2636694"/>
                  </a:lnTo>
                  <a:lnTo>
                    <a:pt x="479734" y="2668384"/>
                  </a:lnTo>
                  <a:lnTo>
                    <a:pt x="512939" y="2699061"/>
                  </a:lnTo>
                  <a:lnTo>
                    <a:pt x="547026" y="2728700"/>
                  </a:lnTo>
                  <a:lnTo>
                    <a:pt x="581972" y="2757278"/>
                  </a:lnTo>
                  <a:lnTo>
                    <a:pt x="617753" y="2784771"/>
                  </a:lnTo>
                  <a:lnTo>
                    <a:pt x="654347" y="2811155"/>
                  </a:lnTo>
                  <a:lnTo>
                    <a:pt x="691731" y="2836407"/>
                  </a:lnTo>
                  <a:lnTo>
                    <a:pt x="729883" y="2860502"/>
                  </a:lnTo>
                  <a:lnTo>
                    <a:pt x="768779" y="2883416"/>
                  </a:lnTo>
                  <a:lnTo>
                    <a:pt x="808396" y="2905126"/>
                  </a:lnTo>
                  <a:lnTo>
                    <a:pt x="848712" y="2925609"/>
                  </a:lnTo>
                  <a:lnTo>
                    <a:pt x="889703" y="2944839"/>
                  </a:lnTo>
                  <a:lnTo>
                    <a:pt x="931348" y="2962794"/>
                  </a:lnTo>
                  <a:lnTo>
                    <a:pt x="973622" y="2979450"/>
                  </a:lnTo>
                  <a:lnTo>
                    <a:pt x="1016504" y="2994782"/>
                  </a:lnTo>
                  <a:lnTo>
                    <a:pt x="1059969" y="3008767"/>
                  </a:lnTo>
                  <a:lnTo>
                    <a:pt x="1103996" y="3021381"/>
                  </a:lnTo>
                  <a:lnTo>
                    <a:pt x="1148562" y="3032600"/>
                  </a:lnTo>
                  <a:lnTo>
                    <a:pt x="1193643" y="3042401"/>
                  </a:lnTo>
                  <a:lnTo>
                    <a:pt x="1239216" y="3050759"/>
                  </a:lnTo>
                  <a:lnTo>
                    <a:pt x="1285260" y="3057651"/>
                  </a:lnTo>
                  <a:lnTo>
                    <a:pt x="1331751" y="3063053"/>
                  </a:lnTo>
                  <a:lnTo>
                    <a:pt x="1378665" y="3066941"/>
                  </a:lnTo>
                  <a:lnTo>
                    <a:pt x="1425981" y="3069291"/>
                  </a:lnTo>
                  <a:lnTo>
                    <a:pt x="1473675" y="3070080"/>
                  </a:lnTo>
                  <a:lnTo>
                    <a:pt x="1521370" y="3069291"/>
                  </a:lnTo>
                  <a:lnTo>
                    <a:pt x="1568686" y="3066941"/>
                  </a:lnTo>
                  <a:lnTo>
                    <a:pt x="1615600" y="3063053"/>
                  </a:lnTo>
                  <a:lnTo>
                    <a:pt x="1662091" y="3057651"/>
                  </a:lnTo>
                  <a:lnTo>
                    <a:pt x="1708134" y="3050759"/>
                  </a:lnTo>
                  <a:lnTo>
                    <a:pt x="1753708" y="3042401"/>
                  </a:lnTo>
                  <a:lnTo>
                    <a:pt x="1798789" y="3032600"/>
                  </a:lnTo>
                  <a:lnTo>
                    <a:pt x="1843355" y="3021381"/>
                  </a:lnTo>
                  <a:lnTo>
                    <a:pt x="1887382" y="3008767"/>
                  </a:lnTo>
                  <a:lnTo>
                    <a:pt x="1930847" y="2994782"/>
                  </a:lnTo>
                  <a:lnTo>
                    <a:pt x="1973729" y="2979450"/>
                  </a:lnTo>
                  <a:lnTo>
                    <a:pt x="2016003" y="2962794"/>
                  </a:lnTo>
                  <a:lnTo>
                    <a:pt x="2057647" y="2944839"/>
                  </a:lnTo>
                  <a:lnTo>
                    <a:pt x="2098639" y="2925609"/>
                  </a:lnTo>
                  <a:lnTo>
                    <a:pt x="2138955" y="2905126"/>
                  </a:lnTo>
                  <a:lnTo>
                    <a:pt x="2178572" y="2883416"/>
                  </a:lnTo>
                  <a:lnTo>
                    <a:pt x="2217468" y="2860502"/>
                  </a:lnTo>
                  <a:lnTo>
                    <a:pt x="2255619" y="2836407"/>
                  </a:lnTo>
                  <a:lnTo>
                    <a:pt x="2293004" y="2811155"/>
                  </a:lnTo>
                  <a:lnTo>
                    <a:pt x="2329598" y="2784771"/>
                  </a:lnTo>
                  <a:lnTo>
                    <a:pt x="2365379" y="2757278"/>
                  </a:lnTo>
                  <a:lnTo>
                    <a:pt x="2400325" y="2728700"/>
                  </a:lnTo>
                  <a:lnTo>
                    <a:pt x="2434412" y="2699061"/>
                  </a:lnTo>
                  <a:lnTo>
                    <a:pt x="2467617" y="2668384"/>
                  </a:lnTo>
                  <a:lnTo>
                    <a:pt x="2499918" y="2636694"/>
                  </a:lnTo>
                  <a:lnTo>
                    <a:pt x="2531291" y="2604014"/>
                  </a:lnTo>
                  <a:lnTo>
                    <a:pt x="2561715" y="2570369"/>
                  </a:lnTo>
                  <a:lnTo>
                    <a:pt x="2591165" y="2535781"/>
                  </a:lnTo>
                  <a:lnTo>
                    <a:pt x="2619619" y="2500274"/>
                  </a:lnTo>
                  <a:lnTo>
                    <a:pt x="2647055" y="2463874"/>
                  </a:lnTo>
                  <a:lnTo>
                    <a:pt x="2673449" y="2426603"/>
                  </a:lnTo>
                  <a:lnTo>
                    <a:pt x="2698778" y="2388484"/>
                  </a:lnTo>
                  <a:lnTo>
                    <a:pt x="2723020" y="2349543"/>
                  </a:lnTo>
                  <a:lnTo>
                    <a:pt x="2746152" y="2309803"/>
                  </a:lnTo>
                  <a:lnTo>
                    <a:pt x="2768150" y="2269288"/>
                  </a:lnTo>
                  <a:lnTo>
                    <a:pt x="2788993" y="2228021"/>
                  </a:lnTo>
                  <a:lnTo>
                    <a:pt x="2808656" y="2186026"/>
                  </a:lnTo>
                  <a:lnTo>
                    <a:pt x="2827118" y="2143328"/>
                  </a:lnTo>
                  <a:lnTo>
                    <a:pt x="2844355" y="2099949"/>
                  </a:lnTo>
                  <a:lnTo>
                    <a:pt x="2860345" y="2055915"/>
                  </a:lnTo>
                  <a:lnTo>
                    <a:pt x="2875064" y="2011248"/>
                  </a:lnTo>
                  <a:lnTo>
                    <a:pt x="2888490" y="1965972"/>
                  </a:lnTo>
                  <a:lnTo>
                    <a:pt x="2900600" y="1920112"/>
                  </a:lnTo>
                  <a:lnTo>
                    <a:pt x="2911370" y="1873691"/>
                  </a:lnTo>
                  <a:lnTo>
                    <a:pt x="2920779" y="1826733"/>
                  </a:lnTo>
                  <a:lnTo>
                    <a:pt x="2928803" y="1779261"/>
                  </a:lnTo>
                  <a:lnTo>
                    <a:pt x="2935420" y="1731300"/>
                  </a:lnTo>
                  <a:lnTo>
                    <a:pt x="2940606" y="1682874"/>
                  </a:lnTo>
                  <a:lnTo>
                    <a:pt x="2944338" y="1634006"/>
                  </a:lnTo>
                  <a:lnTo>
                    <a:pt x="2946595" y="1584720"/>
                  </a:lnTo>
                  <a:lnTo>
                    <a:pt x="2947352" y="1535040"/>
                  </a:lnTo>
                  <a:lnTo>
                    <a:pt x="2946595" y="1485359"/>
                  </a:lnTo>
                  <a:lnTo>
                    <a:pt x="2944338" y="1436073"/>
                  </a:lnTo>
                  <a:lnTo>
                    <a:pt x="2940606" y="1387205"/>
                  </a:lnTo>
                  <a:lnTo>
                    <a:pt x="2935420" y="1338778"/>
                  </a:lnTo>
                  <a:lnTo>
                    <a:pt x="2928803" y="1290818"/>
                  </a:lnTo>
                  <a:lnTo>
                    <a:pt x="2920779" y="1243346"/>
                  </a:lnTo>
                  <a:lnTo>
                    <a:pt x="2911370" y="1196388"/>
                  </a:lnTo>
                  <a:lnTo>
                    <a:pt x="2900600" y="1149967"/>
                  </a:lnTo>
                  <a:lnTo>
                    <a:pt x="2888490" y="1104106"/>
                  </a:lnTo>
                  <a:lnTo>
                    <a:pt x="2875064" y="1058831"/>
                  </a:lnTo>
                  <a:lnTo>
                    <a:pt x="2860345" y="1014164"/>
                  </a:lnTo>
                  <a:lnTo>
                    <a:pt x="2844355" y="970129"/>
                  </a:lnTo>
                  <a:lnTo>
                    <a:pt x="2827118" y="926751"/>
                  </a:lnTo>
                  <a:lnTo>
                    <a:pt x="2808656" y="884052"/>
                  </a:lnTo>
                  <a:lnTo>
                    <a:pt x="2788993" y="842058"/>
                  </a:lnTo>
                  <a:lnTo>
                    <a:pt x="2768150" y="800791"/>
                  </a:lnTo>
                  <a:lnTo>
                    <a:pt x="2746152" y="760275"/>
                  </a:lnTo>
                  <a:lnTo>
                    <a:pt x="2723020" y="720535"/>
                  </a:lnTo>
                  <a:lnTo>
                    <a:pt x="2698778" y="681594"/>
                  </a:lnTo>
                  <a:lnTo>
                    <a:pt x="2673449" y="643476"/>
                  </a:lnTo>
                  <a:lnTo>
                    <a:pt x="2647055" y="606205"/>
                  </a:lnTo>
                  <a:lnTo>
                    <a:pt x="2619619" y="569804"/>
                  </a:lnTo>
                  <a:lnTo>
                    <a:pt x="2591165" y="534298"/>
                  </a:lnTo>
                  <a:lnTo>
                    <a:pt x="2561715" y="499710"/>
                  </a:lnTo>
                  <a:lnTo>
                    <a:pt x="2531291" y="466064"/>
                  </a:lnTo>
                  <a:lnTo>
                    <a:pt x="2499918" y="433384"/>
                  </a:lnTo>
                  <a:lnTo>
                    <a:pt x="2467617" y="401694"/>
                  </a:lnTo>
                  <a:lnTo>
                    <a:pt x="2434412" y="371018"/>
                  </a:lnTo>
                  <a:lnTo>
                    <a:pt x="2400325" y="341379"/>
                  </a:lnTo>
                  <a:lnTo>
                    <a:pt x="2365379" y="312801"/>
                  </a:lnTo>
                  <a:lnTo>
                    <a:pt x="2329598" y="285308"/>
                  </a:lnTo>
                  <a:lnTo>
                    <a:pt x="2293004" y="258924"/>
                  </a:lnTo>
                  <a:lnTo>
                    <a:pt x="2255619" y="233672"/>
                  </a:lnTo>
                  <a:lnTo>
                    <a:pt x="2217468" y="209577"/>
                  </a:lnTo>
                  <a:lnTo>
                    <a:pt x="2178572" y="186663"/>
                  </a:lnTo>
                  <a:lnTo>
                    <a:pt x="2138955" y="164953"/>
                  </a:lnTo>
                  <a:lnTo>
                    <a:pt x="2098639" y="144470"/>
                  </a:lnTo>
                  <a:lnTo>
                    <a:pt x="2057647" y="125240"/>
                  </a:lnTo>
                  <a:lnTo>
                    <a:pt x="2016003" y="107285"/>
                  </a:lnTo>
                  <a:lnTo>
                    <a:pt x="1973729" y="90630"/>
                  </a:lnTo>
                  <a:lnTo>
                    <a:pt x="1930847" y="75297"/>
                  </a:lnTo>
                  <a:lnTo>
                    <a:pt x="1887382" y="61312"/>
                  </a:lnTo>
                  <a:lnTo>
                    <a:pt x="1843355" y="48698"/>
                  </a:lnTo>
                  <a:lnTo>
                    <a:pt x="1798789" y="37479"/>
                  </a:lnTo>
                  <a:lnTo>
                    <a:pt x="1753708" y="27679"/>
                  </a:lnTo>
                  <a:lnTo>
                    <a:pt x="1708134" y="19320"/>
                  </a:lnTo>
                  <a:lnTo>
                    <a:pt x="1662091" y="12428"/>
                  </a:lnTo>
                  <a:lnTo>
                    <a:pt x="1615600" y="7026"/>
                  </a:lnTo>
                  <a:lnTo>
                    <a:pt x="1568686" y="3138"/>
                  </a:lnTo>
                  <a:lnTo>
                    <a:pt x="1521370" y="788"/>
                  </a:lnTo>
                  <a:lnTo>
                    <a:pt x="1473675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0" y="1535040"/>
                  </a:moveTo>
                  <a:lnTo>
                    <a:pt x="757" y="1485359"/>
                  </a:lnTo>
                  <a:lnTo>
                    <a:pt x="3013" y="1436073"/>
                  </a:lnTo>
                  <a:lnTo>
                    <a:pt x="6746" y="1387205"/>
                  </a:lnTo>
                  <a:lnTo>
                    <a:pt x="11932" y="1338778"/>
                  </a:lnTo>
                  <a:lnTo>
                    <a:pt x="18548" y="1290818"/>
                  </a:lnTo>
                  <a:lnTo>
                    <a:pt x="26572" y="1243346"/>
                  </a:lnTo>
                  <a:lnTo>
                    <a:pt x="35981" y="1196388"/>
                  </a:lnTo>
                  <a:lnTo>
                    <a:pt x="46752" y="1149967"/>
                  </a:lnTo>
                  <a:lnTo>
                    <a:pt x="58861" y="1104107"/>
                  </a:lnTo>
                  <a:lnTo>
                    <a:pt x="72287" y="1058831"/>
                  </a:lnTo>
                  <a:lnTo>
                    <a:pt x="87007" y="1014164"/>
                  </a:lnTo>
                  <a:lnTo>
                    <a:pt x="102996" y="970129"/>
                  </a:lnTo>
                  <a:lnTo>
                    <a:pt x="120233" y="926751"/>
                  </a:lnTo>
                  <a:lnTo>
                    <a:pt x="138695" y="884052"/>
                  </a:lnTo>
                  <a:lnTo>
                    <a:pt x="158359" y="842058"/>
                  </a:lnTo>
                  <a:lnTo>
                    <a:pt x="179201" y="800791"/>
                  </a:lnTo>
                  <a:lnTo>
                    <a:pt x="201199" y="760275"/>
                  </a:lnTo>
                  <a:lnTo>
                    <a:pt x="224331" y="720535"/>
                  </a:lnTo>
                  <a:lnTo>
                    <a:pt x="248573" y="681594"/>
                  </a:lnTo>
                  <a:lnTo>
                    <a:pt x="273902" y="643476"/>
                  </a:lnTo>
                  <a:lnTo>
                    <a:pt x="300296" y="606205"/>
                  </a:lnTo>
                  <a:lnTo>
                    <a:pt x="327732" y="569804"/>
                  </a:lnTo>
                  <a:lnTo>
                    <a:pt x="356186" y="534298"/>
                  </a:lnTo>
                  <a:lnTo>
                    <a:pt x="385636" y="499710"/>
                  </a:lnTo>
                  <a:lnTo>
                    <a:pt x="416060" y="466064"/>
                  </a:lnTo>
                  <a:lnTo>
                    <a:pt x="447433" y="433385"/>
                  </a:lnTo>
                  <a:lnTo>
                    <a:pt x="479734" y="401694"/>
                  </a:lnTo>
                  <a:lnTo>
                    <a:pt x="512939" y="371018"/>
                  </a:lnTo>
                  <a:lnTo>
                    <a:pt x="547026" y="341379"/>
                  </a:lnTo>
                  <a:lnTo>
                    <a:pt x="581972" y="312801"/>
                  </a:lnTo>
                  <a:lnTo>
                    <a:pt x="617753" y="285308"/>
                  </a:lnTo>
                  <a:lnTo>
                    <a:pt x="654347" y="258924"/>
                  </a:lnTo>
                  <a:lnTo>
                    <a:pt x="691732" y="233672"/>
                  </a:lnTo>
                  <a:lnTo>
                    <a:pt x="729883" y="209577"/>
                  </a:lnTo>
                  <a:lnTo>
                    <a:pt x="768779" y="186663"/>
                  </a:lnTo>
                  <a:lnTo>
                    <a:pt x="808396" y="164953"/>
                  </a:lnTo>
                  <a:lnTo>
                    <a:pt x="848712" y="144470"/>
                  </a:lnTo>
                  <a:lnTo>
                    <a:pt x="889704" y="125240"/>
                  </a:lnTo>
                  <a:lnTo>
                    <a:pt x="931348" y="107285"/>
                  </a:lnTo>
                  <a:lnTo>
                    <a:pt x="973622" y="90630"/>
                  </a:lnTo>
                  <a:lnTo>
                    <a:pt x="1016504" y="75297"/>
                  </a:lnTo>
                  <a:lnTo>
                    <a:pt x="1059969" y="61312"/>
                  </a:lnTo>
                  <a:lnTo>
                    <a:pt x="1103996" y="48698"/>
                  </a:lnTo>
                  <a:lnTo>
                    <a:pt x="1148562" y="37479"/>
                  </a:lnTo>
                  <a:lnTo>
                    <a:pt x="1193643" y="27679"/>
                  </a:lnTo>
                  <a:lnTo>
                    <a:pt x="1239217" y="19320"/>
                  </a:lnTo>
                  <a:lnTo>
                    <a:pt x="1285260" y="12428"/>
                  </a:lnTo>
                  <a:lnTo>
                    <a:pt x="1331751" y="7026"/>
                  </a:lnTo>
                  <a:lnTo>
                    <a:pt x="1378665" y="3138"/>
                  </a:lnTo>
                  <a:lnTo>
                    <a:pt x="1425981" y="788"/>
                  </a:lnTo>
                  <a:lnTo>
                    <a:pt x="1473676" y="0"/>
                  </a:lnTo>
                  <a:lnTo>
                    <a:pt x="1521370" y="788"/>
                  </a:lnTo>
                  <a:lnTo>
                    <a:pt x="1568686" y="3138"/>
                  </a:lnTo>
                  <a:lnTo>
                    <a:pt x="1615600" y="7026"/>
                  </a:lnTo>
                  <a:lnTo>
                    <a:pt x="1662091" y="12428"/>
                  </a:lnTo>
                  <a:lnTo>
                    <a:pt x="1708135" y="19320"/>
                  </a:lnTo>
                  <a:lnTo>
                    <a:pt x="1753708" y="27679"/>
                  </a:lnTo>
                  <a:lnTo>
                    <a:pt x="1798789" y="37479"/>
                  </a:lnTo>
                  <a:lnTo>
                    <a:pt x="1843355" y="48698"/>
                  </a:lnTo>
                  <a:lnTo>
                    <a:pt x="1887382" y="61312"/>
                  </a:lnTo>
                  <a:lnTo>
                    <a:pt x="1930847" y="75297"/>
                  </a:lnTo>
                  <a:lnTo>
                    <a:pt x="1973729" y="90630"/>
                  </a:lnTo>
                  <a:lnTo>
                    <a:pt x="2016003" y="107285"/>
                  </a:lnTo>
                  <a:lnTo>
                    <a:pt x="2057648" y="125240"/>
                  </a:lnTo>
                  <a:lnTo>
                    <a:pt x="2098639" y="144470"/>
                  </a:lnTo>
                  <a:lnTo>
                    <a:pt x="2138955" y="164953"/>
                  </a:lnTo>
                  <a:lnTo>
                    <a:pt x="2178572" y="186663"/>
                  </a:lnTo>
                  <a:lnTo>
                    <a:pt x="2217468" y="209577"/>
                  </a:lnTo>
                  <a:lnTo>
                    <a:pt x="2255620" y="233672"/>
                  </a:lnTo>
                  <a:lnTo>
                    <a:pt x="2293004" y="258924"/>
                  </a:lnTo>
                  <a:lnTo>
                    <a:pt x="2329598" y="285308"/>
                  </a:lnTo>
                  <a:lnTo>
                    <a:pt x="2365379" y="312801"/>
                  </a:lnTo>
                  <a:lnTo>
                    <a:pt x="2400325" y="341379"/>
                  </a:lnTo>
                  <a:lnTo>
                    <a:pt x="2434412" y="371018"/>
                  </a:lnTo>
                  <a:lnTo>
                    <a:pt x="2467617" y="401694"/>
                  </a:lnTo>
                  <a:lnTo>
                    <a:pt x="2499918" y="433385"/>
                  </a:lnTo>
                  <a:lnTo>
                    <a:pt x="2531291" y="466064"/>
                  </a:lnTo>
                  <a:lnTo>
                    <a:pt x="2561715" y="499710"/>
                  </a:lnTo>
                  <a:lnTo>
                    <a:pt x="2591165" y="534298"/>
                  </a:lnTo>
                  <a:lnTo>
                    <a:pt x="2619619" y="569804"/>
                  </a:lnTo>
                  <a:lnTo>
                    <a:pt x="2647055" y="606205"/>
                  </a:lnTo>
                  <a:lnTo>
                    <a:pt x="2673449" y="643476"/>
                  </a:lnTo>
                  <a:lnTo>
                    <a:pt x="2698778" y="681594"/>
                  </a:lnTo>
                  <a:lnTo>
                    <a:pt x="2723020" y="720535"/>
                  </a:lnTo>
                  <a:lnTo>
                    <a:pt x="2746152" y="760275"/>
                  </a:lnTo>
                  <a:lnTo>
                    <a:pt x="2768150" y="800791"/>
                  </a:lnTo>
                  <a:lnTo>
                    <a:pt x="2788993" y="842058"/>
                  </a:lnTo>
                  <a:lnTo>
                    <a:pt x="2808656" y="884052"/>
                  </a:lnTo>
                  <a:lnTo>
                    <a:pt x="2827118" y="926751"/>
                  </a:lnTo>
                  <a:lnTo>
                    <a:pt x="2844355" y="970129"/>
                  </a:lnTo>
                  <a:lnTo>
                    <a:pt x="2860345" y="1014164"/>
                  </a:lnTo>
                  <a:lnTo>
                    <a:pt x="2875064" y="1058831"/>
                  </a:lnTo>
                  <a:lnTo>
                    <a:pt x="2888490" y="1104107"/>
                  </a:lnTo>
                  <a:lnTo>
                    <a:pt x="2900599" y="1149967"/>
                  </a:lnTo>
                  <a:lnTo>
                    <a:pt x="2911370" y="1196388"/>
                  </a:lnTo>
                  <a:lnTo>
                    <a:pt x="2920779" y="1243346"/>
                  </a:lnTo>
                  <a:lnTo>
                    <a:pt x="2928803" y="1290818"/>
                  </a:lnTo>
                  <a:lnTo>
                    <a:pt x="2935420" y="1338778"/>
                  </a:lnTo>
                  <a:lnTo>
                    <a:pt x="2940605" y="1387205"/>
                  </a:lnTo>
                  <a:lnTo>
                    <a:pt x="2944338" y="1436073"/>
                  </a:lnTo>
                  <a:lnTo>
                    <a:pt x="2946594" y="1485359"/>
                  </a:lnTo>
                  <a:lnTo>
                    <a:pt x="2947352" y="1535040"/>
                  </a:lnTo>
                  <a:lnTo>
                    <a:pt x="2946594" y="1584720"/>
                  </a:lnTo>
                  <a:lnTo>
                    <a:pt x="2944338" y="1634006"/>
                  </a:lnTo>
                  <a:lnTo>
                    <a:pt x="2940605" y="1682874"/>
                  </a:lnTo>
                  <a:lnTo>
                    <a:pt x="2935420" y="1731301"/>
                  </a:lnTo>
                  <a:lnTo>
                    <a:pt x="2928803" y="1779261"/>
                  </a:lnTo>
                  <a:lnTo>
                    <a:pt x="2920779" y="1826733"/>
                  </a:lnTo>
                  <a:lnTo>
                    <a:pt x="2911370" y="1873691"/>
                  </a:lnTo>
                  <a:lnTo>
                    <a:pt x="2900599" y="1920112"/>
                  </a:lnTo>
                  <a:lnTo>
                    <a:pt x="2888490" y="1965972"/>
                  </a:lnTo>
                  <a:lnTo>
                    <a:pt x="2875064" y="2011248"/>
                  </a:lnTo>
                  <a:lnTo>
                    <a:pt x="2860345" y="2055915"/>
                  </a:lnTo>
                  <a:lnTo>
                    <a:pt x="2844355" y="2099950"/>
                  </a:lnTo>
                  <a:lnTo>
                    <a:pt x="2827118" y="2143328"/>
                  </a:lnTo>
                  <a:lnTo>
                    <a:pt x="2808656" y="2186027"/>
                  </a:lnTo>
                  <a:lnTo>
                    <a:pt x="2788993" y="2228021"/>
                  </a:lnTo>
                  <a:lnTo>
                    <a:pt x="2768150" y="2269288"/>
                  </a:lnTo>
                  <a:lnTo>
                    <a:pt x="2746152" y="2309804"/>
                  </a:lnTo>
                  <a:lnTo>
                    <a:pt x="2723020" y="2349544"/>
                  </a:lnTo>
                  <a:lnTo>
                    <a:pt x="2698778" y="2388485"/>
                  </a:lnTo>
                  <a:lnTo>
                    <a:pt x="2673449" y="2426603"/>
                  </a:lnTo>
                  <a:lnTo>
                    <a:pt x="2647055" y="2463874"/>
                  </a:lnTo>
                  <a:lnTo>
                    <a:pt x="2619619" y="2500275"/>
                  </a:lnTo>
                  <a:lnTo>
                    <a:pt x="2591165" y="2535781"/>
                  </a:lnTo>
                  <a:lnTo>
                    <a:pt x="2561715" y="2570369"/>
                  </a:lnTo>
                  <a:lnTo>
                    <a:pt x="2531291" y="2604014"/>
                  </a:lnTo>
                  <a:lnTo>
                    <a:pt x="2499918" y="2636694"/>
                  </a:lnTo>
                  <a:lnTo>
                    <a:pt x="2467617" y="2668385"/>
                  </a:lnTo>
                  <a:lnTo>
                    <a:pt x="2434412" y="2699061"/>
                  </a:lnTo>
                  <a:lnTo>
                    <a:pt x="2400325" y="2728700"/>
                  </a:lnTo>
                  <a:lnTo>
                    <a:pt x="2365379" y="2757278"/>
                  </a:lnTo>
                  <a:lnTo>
                    <a:pt x="2329598" y="2784771"/>
                  </a:lnTo>
                  <a:lnTo>
                    <a:pt x="2293004" y="2811155"/>
                  </a:lnTo>
                  <a:lnTo>
                    <a:pt x="2255620" y="2836407"/>
                  </a:lnTo>
                  <a:lnTo>
                    <a:pt x="2217468" y="2860502"/>
                  </a:lnTo>
                  <a:lnTo>
                    <a:pt x="2178572" y="2883416"/>
                  </a:lnTo>
                  <a:lnTo>
                    <a:pt x="2138955" y="2905126"/>
                  </a:lnTo>
                  <a:lnTo>
                    <a:pt x="2098639" y="2925609"/>
                  </a:lnTo>
                  <a:lnTo>
                    <a:pt x="2057648" y="2944839"/>
                  </a:lnTo>
                  <a:lnTo>
                    <a:pt x="2016003" y="2962794"/>
                  </a:lnTo>
                  <a:lnTo>
                    <a:pt x="1973729" y="2979449"/>
                  </a:lnTo>
                  <a:lnTo>
                    <a:pt x="1930847" y="2994782"/>
                  </a:lnTo>
                  <a:lnTo>
                    <a:pt x="1887382" y="3008767"/>
                  </a:lnTo>
                  <a:lnTo>
                    <a:pt x="1843355" y="3021381"/>
                  </a:lnTo>
                  <a:lnTo>
                    <a:pt x="1798789" y="3032600"/>
                  </a:lnTo>
                  <a:lnTo>
                    <a:pt x="1753708" y="3042400"/>
                  </a:lnTo>
                  <a:lnTo>
                    <a:pt x="1708135" y="3050759"/>
                  </a:lnTo>
                  <a:lnTo>
                    <a:pt x="1662091" y="3057651"/>
                  </a:lnTo>
                  <a:lnTo>
                    <a:pt x="1615600" y="3063053"/>
                  </a:lnTo>
                  <a:lnTo>
                    <a:pt x="1568686" y="3066941"/>
                  </a:lnTo>
                  <a:lnTo>
                    <a:pt x="1521370" y="3069291"/>
                  </a:lnTo>
                  <a:lnTo>
                    <a:pt x="1473676" y="3070080"/>
                  </a:lnTo>
                  <a:lnTo>
                    <a:pt x="1425981" y="3069291"/>
                  </a:lnTo>
                  <a:lnTo>
                    <a:pt x="1378665" y="3066941"/>
                  </a:lnTo>
                  <a:lnTo>
                    <a:pt x="1331751" y="3063053"/>
                  </a:lnTo>
                  <a:lnTo>
                    <a:pt x="1285260" y="3057651"/>
                  </a:lnTo>
                  <a:lnTo>
                    <a:pt x="1239217" y="3050759"/>
                  </a:lnTo>
                  <a:lnTo>
                    <a:pt x="1193643" y="3042400"/>
                  </a:lnTo>
                  <a:lnTo>
                    <a:pt x="1148562" y="3032600"/>
                  </a:lnTo>
                  <a:lnTo>
                    <a:pt x="1103996" y="3021381"/>
                  </a:lnTo>
                  <a:lnTo>
                    <a:pt x="1059969" y="3008767"/>
                  </a:lnTo>
                  <a:lnTo>
                    <a:pt x="1016504" y="2994782"/>
                  </a:lnTo>
                  <a:lnTo>
                    <a:pt x="973622" y="2979449"/>
                  </a:lnTo>
                  <a:lnTo>
                    <a:pt x="931348" y="2962794"/>
                  </a:lnTo>
                  <a:lnTo>
                    <a:pt x="889704" y="2944839"/>
                  </a:lnTo>
                  <a:lnTo>
                    <a:pt x="848712" y="2925609"/>
                  </a:lnTo>
                  <a:lnTo>
                    <a:pt x="808396" y="2905126"/>
                  </a:lnTo>
                  <a:lnTo>
                    <a:pt x="768779" y="2883416"/>
                  </a:lnTo>
                  <a:lnTo>
                    <a:pt x="729883" y="2860502"/>
                  </a:lnTo>
                  <a:lnTo>
                    <a:pt x="691732" y="2836407"/>
                  </a:lnTo>
                  <a:lnTo>
                    <a:pt x="654347" y="2811155"/>
                  </a:lnTo>
                  <a:lnTo>
                    <a:pt x="617753" y="2784771"/>
                  </a:lnTo>
                  <a:lnTo>
                    <a:pt x="581972" y="2757278"/>
                  </a:lnTo>
                  <a:lnTo>
                    <a:pt x="547026" y="2728700"/>
                  </a:lnTo>
                  <a:lnTo>
                    <a:pt x="512939" y="2699061"/>
                  </a:lnTo>
                  <a:lnTo>
                    <a:pt x="479734" y="2668385"/>
                  </a:lnTo>
                  <a:lnTo>
                    <a:pt x="447433" y="2636694"/>
                  </a:lnTo>
                  <a:lnTo>
                    <a:pt x="416060" y="2604014"/>
                  </a:lnTo>
                  <a:lnTo>
                    <a:pt x="385636" y="2570369"/>
                  </a:lnTo>
                  <a:lnTo>
                    <a:pt x="356186" y="2535781"/>
                  </a:lnTo>
                  <a:lnTo>
                    <a:pt x="327732" y="2500275"/>
                  </a:lnTo>
                  <a:lnTo>
                    <a:pt x="300296" y="2463874"/>
                  </a:lnTo>
                  <a:lnTo>
                    <a:pt x="273902" y="2426603"/>
                  </a:lnTo>
                  <a:lnTo>
                    <a:pt x="248573" y="2388485"/>
                  </a:lnTo>
                  <a:lnTo>
                    <a:pt x="224331" y="2349544"/>
                  </a:lnTo>
                  <a:lnTo>
                    <a:pt x="201199" y="2309804"/>
                  </a:lnTo>
                  <a:lnTo>
                    <a:pt x="179201" y="2269288"/>
                  </a:lnTo>
                  <a:lnTo>
                    <a:pt x="158359" y="2228021"/>
                  </a:lnTo>
                  <a:lnTo>
                    <a:pt x="138695" y="2186027"/>
                  </a:lnTo>
                  <a:lnTo>
                    <a:pt x="120233" y="2143328"/>
                  </a:lnTo>
                  <a:lnTo>
                    <a:pt x="102996" y="2099950"/>
                  </a:lnTo>
                  <a:lnTo>
                    <a:pt x="87007" y="2055915"/>
                  </a:lnTo>
                  <a:lnTo>
                    <a:pt x="72287" y="2011248"/>
                  </a:lnTo>
                  <a:lnTo>
                    <a:pt x="58861" y="1965972"/>
                  </a:lnTo>
                  <a:lnTo>
                    <a:pt x="46752" y="1920112"/>
                  </a:lnTo>
                  <a:lnTo>
                    <a:pt x="35981" y="1873691"/>
                  </a:lnTo>
                  <a:lnTo>
                    <a:pt x="26572" y="1826733"/>
                  </a:lnTo>
                  <a:lnTo>
                    <a:pt x="18548" y="1779261"/>
                  </a:lnTo>
                  <a:lnTo>
                    <a:pt x="11932" y="1731301"/>
                  </a:lnTo>
                  <a:lnTo>
                    <a:pt x="6746" y="1682874"/>
                  </a:lnTo>
                  <a:lnTo>
                    <a:pt x="3013" y="1634006"/>
                  </a:lnTo>
                  <a:lnTo>
                    <a:pt x="757" y="1584720"/>
                  </a:lnTo>
                  <a:lnTo>
                    <a:pt x="0" y="15350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4114800"/>
              <a:ext cx="661416" cy="6614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3054096"/>
              <a:ext cx="664464" cy="6614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8" y="1987296"/>
              <a:ext cx="862584" cy="1021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599" y="2246376"/>
              <a:ext cx="252984" cy="3718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802" y="2540245"/>
              <a:ext cx="151601" cy="2001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2529840"/>
              <a:ext cx="198119" cy="2133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28" y="3371088"/>
              <a:ext cx="286512" cy="3017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6272" y="3840480"/>
              <a:ext cx="347472" cy="365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087" y="3215640"/>
              <a:ext cx="265175" cy="3078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231" y="3718560"/>
              <a:ext cx="365760" cy="384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79" y="3764280"/>
              <a:ext cx="368807" cy="3840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583" y="2923032"/>
              <a:ext cx="307847" cy="3200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07" y="3325368"/>
              <a:ext cx="304800" cy="3200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2871216"/>
              <a:ext cx="365760" cy="381000"/>
            </a:xfrm>
            <a:prstGeom prst="rect">
              <a:avLst/>
            </a:prstGeom>
          </p:spPr>
        </p:pic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011786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Ingest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058248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9075" marR="116205" indent="-95885">
                        <a:lnSpc>
                          <a:spcPts val="139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sf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rm/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Analyze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968402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Publish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3194249" y="3396404"/>
            <a:ext cx="824230" cy="114300"/>
          </a:xfrm>
          <a:custGeom>
            <a:avLst/>
            <a:gdLst/>
            <a:ahLst/>
            <a:cxnLst/>
            <a:rect l="l" t="t" r="r" b="b"/>
            <a:pathLst>
              <a:path w="824229" h="114300">
                <a:moveTo>
                  <a:pt x="110" y="36034"/>
                </a:moveTo>
                <a:lnTo>
                  <a:pt x="0" y="74134"/>
                </a:lnTo>
                <a:lnTo>
                  <a:pt x="38100" y="74245"/>
                </a:lnTo>
                <a:lnTo>
                  <a:pt x="38210" y="36145"/>
                </a:lnTo>
                <a:lnTo>
                  <a:pt x="110" y="36034"/>
                </a:lnTo>
                <a:close/>
              </a:path>
              <a:path w="824229" h="114300">
                <a:moveTo>
                  <a:pt x="76310" y="36255"/>
                </a:moveTo>
                <a:lnTo>
                  <a:pt x="76199" y="74355"/>
                </a:lnTo>
                <a:lnTo>
                  <a:pt x="114299" y="74467"/>
                </a:lnTo>
                <a:lnTo>
                  <a:pt x="114410" y="36367"/>
                </a:lnTo>
                <a:lnTo>
                  <a:pt x="76310" y="36255"/>
                </a:lnTo>
                <a:close/>
              </a:path>
              <a:path w="824229" h="114300">
                <a:moveTo>
                  <a:pt x="152510" y="36478"/>
                </a:moveTo>
                <a:lnTo>
                  <a:pt x="152399" y="74578"/>
                </a:lnTo>
                <a:lnTo>
                  <a:pt x="190499" y="74688"/>
                </a:lnTo>
                <a:lnTo>
                  <a:pt x="190610" y="36588"/>
                </a:lnTo>
                <a:lnTo>
                  <a:pt x="152510" y="36478"/>
                </a:lnTo>
                <a:close/>
              </a:path>
              <a:path w="824229" h="114300">
                <a:moveTo>
                  <a:pt x="228710" y="36700"/>
                </a:moveTo>
                <a:lnTo>
                  <a:pt x="228598" y="74800"/>
                </a:lnTo>
                <a:lnTo>
                  <a:pt x="266698" y="74910"/>
                </a:lnTo>
                <a:lnTo>
                  <a:pt x="266810" y="36810"/>
                </a:lnTo>
                <a:lnTo>
                  <a:pt x="228710" y="36700"/>
                </a:lnTo>
                <a:close/>
              </a:path>
              <a:path w="824229" h="114300">
                <a:moveTo>
                  <a:pt x="304909" y="36921"/>
                </a:moveTo>
                <a:lnTo>
                  <a:pt x="304798" y="75021"/>
                </a:lnTo>
                <a:lnTo>
                  <a:pt x="342898" y="75131"/>
                </a:lnTo>
                <a:lnTo>
                  <a:pt x="343009" y="37031"/>
                </a:lnTo>
                <a:lnTo>
                  <a:pt x="304909" y="36921"/>
                </a:lnTo>
                <a:close/>
              </a:path>
              <a:path w="824229" h="114300">
                <a:moveTo>
                  <a:pt x="381109" y="37143"/>
                </a:moveTo>
                <a:lnTo>
                  <a:pt x="380998" y="75243"/>
                </a:lnTo>
                <a:lnTo>
                  <a:pt x="419098" y="75354"/>
                </a:lnTo>
                <a:lnTo>
                  <a:pt x="419209" y="37254"/>
                </a:lnTo>
                <a:lnTo>
                  <a:pt x="381109" y="37143"/>
                </a:lnTo>
                <a:close/>
              </a:path>
              <a:path w="824229" h="114300">
                <a:moveTo>
                  <a:pt x="457309" y="37364"/>
                </a:moveTo>
                <a:lnTo>
                  <a:pt x="457198" y="75464"/>
                </a:lnTo>
                <a:lnTo>
                  <a:pt x="495298" y="75576"/>
                </a:lnTo>
                <a:lnTo>
                  <a:pt x="495409" y="37476"/>
                </a:lnTo>
                <a:lnTo>
                  <a:pt x="457309" y="37364"/>
                </a:lnTo>
                <a:close/>
              </a:path>
              <a:path w="824229" h="114300">
                <a:moveTo>
                  <a:pt x="533509" y="37586"/>
                </a:moveTo>
                <a:lnTo>
                  <a:pt x="533397" y="75686"/>
                </a:lnTo>
                <a:lnTo>
                  <a:pt x="571497" y="75797"/>
                </a:lnTo>
                <a:lnTo>
                  <a:pt x="571609" y="37697"/>
                </a:lnTo>
                <a:lnTo>
                  <a:pt x="533509" y="37586"/>
                </a:lnTo>
                <a:close/>
              </a:path>
              <a:path w="824229" h="114300">
                <a:moveTo>
                  <a:pt x="609707" y="37809"/>
                </a:moveTo>
                <a:lnTo>
                  <a:pt x="609597" y="75907"/>
                </a:lnTo>
                <a:lnTo>
                  <a:pt x="647697" y="76019"/>
                </a:lnTo>
                <a:lnTo>
                  <a:pt x="647807" y="37919"/>
                </a:lnTo>
                <a:lnTo>
                  <a:pt x="609707" y="37809"/>
                </a:lnTo>
                <a:close/>
              </a:path>
              <a:path w="824229" h="114300">
                <a:moveTo>
                  <a:pt x="709532" y="76198"/>
                </a:moveTo>
                <a:lnTo>
                  <a:pt x="709421" y="114298"/>
                </a:lnTo>
                <a:lnTo>
                  <a:pt x="786094" y="76240"/>
                </a:lnTo>
                <a:lnTo>
                  <a:pt x="723897" y="76240"/>
                </a:lnTo>
                <a:lnTo>
                  <a:pt x="709532" y="76198"/>
                </a:lnTo>
                <a:close/>
              </a:path>
              <a:path w="824229" h="114300">
                <a:moveTo>
                  <a:pt x="709643" y="38098"/>
                </a:moveTo>
                <a:lnTo>
                  <a:pt x="709532" y="76198"/>
                </a:lnTo>
                <a:lnTo>
                  <a:pt x="723897" y="76240"/>
                </a:lnTo>
                <a:lnTo>
                  <a:pt x="724007" y="38140"/>
                </a:lnTo>
                <a:lnTo>
                  <a:pt x="709643" y="38098"/>
                </a:lnTo>
                <a:close/>
              </a:path>
              <a:path w="824229" h="114300">
                <a:moveTo>
                  <a:pt x="709754" y="0"/>
                </a:moveTo>
                <a:lnTo>
                  <a:pt x="709643" y="38098"/>
                </a:lnTo>
                <a:lnTo>
                  <a:pt x="724007" y="38140"/>
                </a:lnTo>
                <a:lnTo>
                  <a:pt x="723897" y="76240"/>
                </a:lnTo>
                <a:lnTo>
                  <a:pt x="786094" y="76240"/>
                </a:lnTo>
                <a:lnTo>
                  <a:pt x="823887" y="57481"/>
                </a:lnTo>
                <a:lnTo>
                  <a:pt x="709754" y="0"/>
                </a:lnTo>
                <a:close/>
              </a:path>
              <a:path w="824229" h="114300">
                <a:moveTo>
                  <a:pt x="685907" y="38030"/>
                </a:moveTo>
                <a:lnTo>
                  <a:pt x="685797" y="76130"/>
                </a:lnTo>
                <a:lnTo>
                  <a:pt x="709532" y="76198"/>
                </a:lnTo>
                <a:lnTo>
                  <a:pt x="709643" y="38098"/>
                </a:lnTo>
                <a:lnTo>
                  <a:pt x="685907" y="3803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2586" y="3397998"/>
            <a:ext cx="742315" cy="114300"/>
          </a:xfrm>
          <a:custGeom>
            <a:avLst/>
            <a:gdLst/>
            <a:ahLst/>
            <a:cxnLst/>
            <a:rect l="l" t="t" r="r" b="b"/>
            <a:pathLst>
              <a:path w="742314" h="114300">
                <a:moveTo>
                  <a:pt x="187" y="35012"/>
                </a:moveTo>
                <a:lnTo>
                  <a:pt x="0" y="73111"/>
                </a:lnTo>
                <a:lnTo>
                  <a:pt x="38100" y="73299"/>
                </a:lnTo>
                <a:lnTo>
                  <a:pt x="38287" y="35199"/>
                </a:lnTo>
                <a:lnTo>
                  <a:pt x="187" y="35012"/>
                </a:lnTo>
                <a:close/>
              </a:path>
              <a:path w="742314" h="114300">
                <a:moveTo>
                  <a:pt x="76386" y="35387"/>
                </a:moveTo>
                <a:lnTo>
                  <a:pt x="76200" y="73487"/>
                </a:lnTo>
                <a:lnTo>
                  <a:pt x="114298" y="73673"/>
                </a:lnTo>
                <a:lnTo>
                  <a:pt x="114486" y="35575"/>
                </a:lnTo>
                <a:lnTo>
                  <a:pt x="76386" y="35387"/>
                </a:lnTo>
                <a:close/>
              </a:path>
              <a:path w="742314" h="114300">
                <a:moveTo>
                  <a:pt x="152586" y="35761"/>
                </a:moveTo>
                <a:lnTo>
                  <a:pt x="152398" y="73861"/>
                </a:lnTo>
                <a:lnTo>
                  <a:pt x="190498" y="74048"/>
                </a:lnTo>
                <a:lnTo>
                  <a:pt x="190685" y="35949"/>
                </a:lnTo>
                <a:lnTo>
                  <a:pt x="152586" y="35761"/>
                </a:lnTo>
                <a:close/>
              </a:path>
              <a:path w="742314" h="114300">
                <a:moveTo>
                  <a:pt x="228785" y="36136"/>
                </a:moveTo>
                <a:lnTo>
                  <a:pt x="228597" y="74236"/>
                </a:lnTo>
                <a:lnTo>
                  <a:pt x="266697" y="74423"/>
                </a:lnTo>
                <a:lnTo>
                  <a:pt x="266884" y="36324"/>
                </a:lnTo>
                <a:lnTo>
                  <a:pt x="228785" y="36136"/>
                </a:lnTo>
                <a:close/>
              </a:path>
              <a:path w="742314" h="114300">
                <a:moveTo>
                  <a:pt x="304984" y="36511"/>
                </a:moveTo>
                <a:lnTo>
                  <a:pt x="304797" y="74611"/>
                </a:lnTo>
                <a:lnTo>
                  <a:pt x="342896" y="74799"/>
                </a:lnTo>
                <a:lnTo>
                  <a:pt x="343084" y="36699"/>
                </a:lnTo>
                <a:lnTo>
                  <a:pt x="304984" y="36511"/>
                </a:lnTo>
                <a:close/>
              </a:path>
              <a:path w="742314" h="114300">
                <a:moveTo>
                  <a:pt x="381182" y="36887"/>
                </a:moveTo>
                <a:lnTo>
                  <a:pt x="380996" y="74985"/>
                </a:lnTo>
                <a:lnTo>
                  <a:pt x="419094" y="75173"/>
                </a:lnTo>
                <a:lnTo>
                  <a:pt x="419282" y="37073"/>
                </a:lnTo>
                <a:lnTo>
                  <a:pt x="381182" y="36887"/>
                </a:lnTo>
                <a:close/>
              </a:path>
              <a:path w="742314" h="114300">
                <a:moveTo>
                  <a:pt x="457382" y="37261"/>
                </a:moveTo>
                <a:lnTo>
                  <a:pt x="457194" y="75360"/>
                </a:lnTo>
                <a:lnTo>
                  <a:pt x="495294" y="75548"/>
                </a:lnTo>
                <a:lnTo>
                  <a:pt x="495481" y="37448"/>
                </a:lnTo>
                <a:lnTo>
                  <a:pt x="457382" y="37261"/>
                </a:lnTo>
                <a:close/>
              </a:path>
              <a:path w="742314" h="114300">
                <a:moveTo>
                  <a:pt x="533581" y="37636"/>
                </a:moveTo>
                <a:lnTo>
                  <a:pt x="533393" y="75736"/>
                </a:lnTo>
                <a:lnTo>
                  <a:pt x="571493" y="75923"/>
                </a:lnTo>
                <a:lnTo>
                  <a:pt x="571681" y="37824"/>
                </a:lnTo>
                <a:lnTo>
                  <a:pt x="533581" y="37636"/>
                </a:lnTo>
                <a:close/>
              </a:path>
              <a:path w="742314" h="114300">
                <a:moveTo>
                  <a:pt x="627993" y="0"/>
                </a:moveTo>
                <a:lnTo>
                  <a:pt x="627806" y="38100"/>
                </a:lnTo>
                <a:lnTo>
                  <a:pt x="646856" y="38193"/>
                </a:lnTo>
                <a:lnTo>
                  <a:pt x="646668" y="76292"/>
                </a:lnTo>
                <a:lnTo>
                  <a:pt x="627618" y="76292"/>
                </a:lnTo>
                <a:lnTo>
                  <a:pt x="627432" y="114298"/>
                </a:lnTo>
                <a:lnTo>
                  <a:pt x="704389" y="76292"/>
                </a:lnTo>
                <a:lnTo>
                  <a:pt x="646668" y="76292"/>
                </a:lnTo>
                <a:lnTo>
                  <a:pt x="704578" y="76199"/>
                </a:lnTo>
                <a:lnTo>
                  <a:pt x="742011" y="57712"/>
                </a:lnTo>
                <a:lnTo>
                  <a:pt x="627993" y="0"/>
                </a:lnTo>
                <a:close/>
              </a:path>
              <a:path w="742314" h="114300">
                <a:moveTo>
                  <a:pt x="627806" y="38100"/>
                </a:moveTo>
                <a:lnTo>
                  <a:pt x="627619" y="76199"/>
                </a:lnTo>
                <a:lnTo>
                  <a:pt x="646668" y="76292"/>
                </a:lnTo>
                <a:lnTo>
                  <a:pt x="646856" y="38193"/>
                </a:lnTo>
                <a:lnTo>
                  <a:pt x="627806" y="38100"/>
                </a:lnTo>
                <a:close/>
              </a:path>
              <a:path w="742314" h="114300">
                <a:moveTo>
                  <a:pt x="609780" y="38011"/>
                </a:moveTo>
                <a:lnTo>
                  <a:pt x="609593" y="76111"/>
                </a:lnTo>
                <a:lnTo>
                  <a:pt x="627619" y="76199"/>
                </a:lnTo>
                <a:lnTo>
                  <a:pt x="627806" y="38100"/>
                </a:lnTo>
                <a:lnTo>
                  <a:pt x="609780" y="3801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9141" y="3391682"/>
            <a:ext cx="605790" cy="114300"/>
          </a:xfrm>
          <a:custGeom>
            <a:avLst/>
            <a:gdLst/>
            <a:ahLst/>
            <a:cxnLst/>
            <a:rect l="l" t="t" r="r" b="b"/>
            <a:pathLst>
              <a:path w="60579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60579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579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60579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605790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605790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605790" h="114300">
                <a:moveTo>
                  <a:pt x="491310" y="0"/>
                </a:moveTo>
                <a:lnTo>
                  <a:pt x="491310" y="114300"/>
                </a:lnTo>
                <a:lnTo>
                  <a:pt x="567512" y="76200"/>
                </a:lnTo>
                <a:lnTo>
                  <a:pt x="495300" y="76200"/>
                </a:lnTo>
                <a:lnTo>
                  <a:pt x="495300" y="38100"/>
                </a:lnTo>
                <a:lnTo>
                  <a:pt x="567509" y="38100"/>
                </a:lnTo>
                <a:lnTo>
                  <a:pt x="491310" y="0"/>
                </a:lnTo>
                <a:close/>
              </a:path>
              <a:path w="605790" h="114300">
                <a:moveTo>
                  <a:pt x="49131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1310" y="76200"/>
                </a:lnTo>
                <a:lnTo>
                  <a:pt x="491310" y="38100"/>
                </a:lnTo>
                <a:close/>
              </a:path>
              <a:path w="605790" h="114300">
                <a:moveTo>
                  <a:pt x="567509" y="38100"/>
                </a:moveTo>
                <a:lnTo>
                  <a:pt x="495300" y="38100"/>
                </a:lnTo>
                <a:lnTo>
                  <a:pt x="495300" y="76200"/>
                </a:lnTo>
                <a:lnTo>
                  <a:pt x="567512" y="76200"/>
                </a:lnTo>
                <a:lnTo>
                  <a:pt x="605610" y="57151"/>
                </a:lnTo>
                <a:lnTo>
                  <a:pt x="5675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279150" y="2804013"/>
            <a:ext cx="2138045" cy="1311275"/>
            <a:chOff x="9279150" y="2804013"/>
            <a:chExt cx="2138045" cy="1311275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9316" y="2804013"/>
              <a:ext cx="1407642" cy="131088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279150" y="3401437"/>
              <a:ext cx="730250" cy="114300"/>
            </a:xfrm>
            <a:custGeom>
              <a:avLst/>
              <a:gdLst/>
              <a:ahLst/>
              <a:cxnLst/>
              <a:rect l="l" t="t" r="r" b="b"/>
              <a:pathLst>
                <a:path w="730250" h="114300">
                  <a:moveTo>
                    <a:pt x="290" y="33399"/>
                  </a:moveTo>
                  <a:lnTo>
                    <a:pt x="0" y="71498"/>
                  </a:lnTo>
                  <a:lnTo>
                    <a:pt x="38098" y="71789"/>
                  </a:lnTo>
                  <a:lnTo>
                    <a:pt x="38389" y="33690"/>
                  </a:lnTo>
                  <a:lnTo>
                    <a:pt x="290" y="33399"/>
                  </a:lnTo>
                  <a:close/>
                </a:path>
                <a:path w="730250" h="114300">
                  <a:moveTo>
                    <a:pt x="76488" y="33981"/>
                  </a:moveTo>
                  <a:lnTo>
                    <a:pt x="76197" y="72080"/>
                  </a:lnTo>
                  <a:lnTo>
                    <a:pt x="114297" y="72370"/>
                  </a:lnTo>
                  <a:lnTo>
                    <a:pt x="114588" y="34272"/>
                  </a:lnTo>
                  <a:lnTo>
                    <a:pt x="76488" y="33981"/>
                  </a:lnTo>
                  <a:close/>
                </a:path>
                <a:path w="730250" h="114300">
                  <a:moveTo>
                    <a:pt x="152687" y="34561"/>
                  </a:moveTo>
                  <a:lnTo>
                    <a:pt x="152396" y="72661"/>
                  </a:lnTo>
                  <a:lnTo>
                    <a:pt x="190494" y="72952"/>
                  </a:lnTo>
                  <a:lnTo>
                    <a:pt x="190785" y="34852"/>
                  </a:lnTo>
                  <a:lnTo>
                    <a:pt x="152687" y="34561"/>
                  </a:lnTo>
                  <a:close/>
                </a:path>
                <a:path w="730250" h="114300">
                  <a:moveTo>
                    <a:pt x="228884" y="35143"/>
                  </a:moveTo>
                  <a:lnTo>
                    <a:pt x="228593" y="73243"/>
                  </a:lnTo>
                  <a:lnTo>
                    <a:pt x="266692" y="73534"/>
                  </a:lnTo>
                  <a:lnTo>
                    <a:pt x="266983" y="35434"/>
                  </a:lnTo>
                  <a:lnTo>
                    <a:pt x="228884" y="35143"/>
                  </a:lnTo>
                  <a:close/>
                </a:path>
                <a:path w="730250" h="114300">
                  <a:moveTo>
                    <a:pt x="305081" y="35725"/>
                  </a:moveTo>
                  <a:lnTo>
                    <a:pt x="304791" y="73825"/>
                  </a:lnTo>
                  <a:lnTo>
                    <a:pt x="342889" y="74114"/>
                  </a:lnTo>
                  <a:lnTo>
                    <a:pt x="343180" y="36015"/>
                  </a:lnTo>
                  <a:lnTo>
                    <a:pt x="305081" y="35725"/>
                  </a:lnTo>
                  <a:close/>
                </a:path>
                <a:path w="730250" h="114300">
                  <a:moveTo>
                    <a:pt x="381279" y="36306"/>
                  </a:moveTo>
                  <a:lnTo>
                    <a:pt x="380988" y="74405"/>
                  </a:lnTo>
                  <a:lnTo>
                    <a:pt x="419088" y="74696"/>
                  </a:lnTo>
                  <a:lnTo>
                    <a:pt x="419379" y="36597"/>
                  </a:lnTo>
                  <a:lnTo>
                    <a:pt x="381279" y="36306"/>
                  </a:lnTo>
                  <a:close/>
                </a:path>
                <a:path w="730250" h="114300">
                  <a:moveTo>
                    <a:pt x="457478" y="36888"/>
                  </a:moveTo>
                  <a:lnTo>
                    <a:pt x="457187" y="74987"/>
                  </a:lnTo>
                  <a:lnTo>
                    <a:pt x="495286" y="75277"/>
                  </a:lnTo>
                  <a:lnTo>
                    <a:pt x="495576" y="37179"/>
                  </a:lnTo>
                  <a:lnTo>
                    <a:pt x="457478" y="36888"/>
                  </a:lnTo>
                  <a:close/>
                </a:path>
                <a:path w="730250" h="114300">
                  <a:moveTo>
                    <a:pt x="533675" y="37470"/>
                  </a:moveTo>
                  <a:lnTo>
                    <a:pt x="533384" y="75568"/>
                  </a:lnTo>
                  <a:lnTo>
                    <a:pt x="571483" y="75859"/>
                  </a:lnTo>
                  <a:lnTo>
                    <a:pt x="571774" y="37760"/>
                  </a:lnTo>
                  <a:lnTo>
                    <a:pt x="533675" y="37470"/>
                  </a:lnTo>
                  <a:close/>
                </a:path>
                <a:path w="730250" h="114300">
                  <a:moveTo>
                    <a:pt x="616305" y="0"/>
                  </a:moveTo>
                  <a:lnTo>
                    <a:pt x="616014" y="38098"/>
                  </a:lnTo>
                  <a:lnTo>
                    <a:pt x="635063" y="38244"/>
                  </a:lnTo>
                  <a:lnTo>
                    <a:pt x="634772" y="76343"/>
                  </a:lnTo>
                  <a:lnTo>
                    <a:pt x="615722" y="76343"/>
                  </a:lnTo>
                  <a:lnTo>
                    <a:pt x="615433" y="114296"/>
                  </a:lnTo>
                  <a:lnTo>
                    <a:pt x="692810" y="76343"/>
                  </a:lnTo>
                  <a:lnTo>
                    <a:pt x="634772" y="76343"/>
                  </a:lnTo>
                  <a:lnTo>
                    <a:pt x="693108" y="76197"/>
                  </a:lnTo>
                  <a:lnTo>
                    <a:pt x="730166" y="58021"/>
                  </a:lnTo>
                  <a:lnTo>
                    <a:pt x="616305" y="0"/>
                  </a:lnTo>
                  <a:close/>
                </a:path>
                <a:path w="730250" h="114300">
                  <a:moveTo>
                    <a:pt x="616014" y="38098"/>
                  </a:moveTo>
                  <a:lnTo>
                    <a:pt x="615723" y="76197"/>
                  </a:lnTo>
                  <a:lnTo>
                    <a:pt x="634772" y="76343"/>
                  </a:lnTo>
                  <a:lnTo>
                    <a:pt x="635063" y="38244"/>
                  </a:lnTo>
                  <a:lnTo>
                    <a:pt x="616014" y="38098"/>
                  </a:lnTo>
                  <a:close/>
                </a:path>
                <a:path w="730250" h="114300">
                  <a:moveTo>
                    <a:pt x="609873" y="38051"/>
                  </a:moveTo>
                  <a:lnTo>
                    <a:pt x="609582" y="76150"/>
                  </a:lnTo>
                  <a:lnTo>
                    <a:pt x="615723" y="76197"/>
                  </a:lnTo>
                  <a:lnTo>
                    <a:pt x="616014" y="38098"/>
                  </a:lnTo>
                  <a:lnTo>
                    <a:pt x="609873" y="3805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792386" y="417830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7054" y="5190235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4" name="object 4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9555" y="1343614"/>
            <a:ext cx="7760334" cy="5500370"/>
            <a:chOff x="129555" y="1343614"/>
            <a:chExt cx="7760334" cy="5500370"/>
          </a:xfrm>
        </p:grpSpPr>
        <p:sp>
          <p:nvSpPr>
            <p:cNvPr id="8" name="object 8"/>
            <p:cNvSpPr/>
            <p:nvPr/>
          </p:nvSpPr>
          <p:spPr>
            <a:xfrm>
              <a:off x="148605" y="2554808"/>
              <a:ext cx="5274310" cy="4269740"/>
            </a:xfrm>
            <a:custGeom>
              <a:avLst/>
              <a:gdLst/>
              <a:ahLst/>
              <a:cxnLst/>
              <a:rect l="l" t="t" r="r" b="b"/>
              <a:pathLst>
                <a:path w="5274310" h="4269740">
                  <a:moveTo>
                    <a:pt x="0" y="2731077"/>
                  </a:moveTo>
                  <a:lnTo>
                    <a:pt x="4295695" y="0"/>
                  </a:lnTo>
                  <a:lnTo>
                    <a:pt x="5273822" y="1538489"/>
                  </a:lnTo>
                  <a:lnTo>
                    <a:pt x="978126" y="4269567"/>
                  </a:lnTo>
                  <a:lnTo>
                    <a:pt x="0" y="2731077"/>
                  </a:lnTo>
                  <a:close/>
                </a:path>
              </a:pathLst>
            </a:custGeom>
            <a:ln w="380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06964" y="2952009"/>
            <a:ext cx="1381125" cy="1811655"/>
            <a:chOff x="5406964" y="2952009"/>
            <a:chExt cx="1381125" cy="1811655"/>
          </a:xfrm>
        </p:grpSpPr>
        <p:sp>
          <p:nvSpPr>
            <p:cNvPr id="13" name="object 13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74848" y="1370231"/>
            <a:ext cx="4954270" cy="3382645"/>
            <a:chOff x="2974848" y="1370231"/>
            <a:chExt cx="4954270" cy="3382645"/>
          </a:xfrm>
        </p:grpSpPr>
        <p:sp>
          <p:nvSpPr>
            <p:cNvPr id="17" name="object 17"/>
            <p:cNvSpPr/>
            <p:nvPr/>
          </p:nvSpPr>
          <p:spPr>
            <a:xfrm>
              <a:off x="5347644" y="1389281"/>
              <a:ext cx="2562225" cy="3344545"/>
            </a:xfrm>
            <a:custGeom>
              <a:avLst/>
              <a:gdLst/>
              <a:ahLst/>
              <a:cxnLst/>
              <a:rect l="l" t="t" r="r" b="b"/>
              <a:pathLst>
                <a:path w="2562225" h="3344545">
                  <a:moveTo>
                    <a:pt x="2562150" y="544471"/>
                  </a:moveTo>
                  <a:lnTo>
                    <a:pt x="939353" y="3344215"/>
                  </a:lnTo>
                  <a:lnTo>
                    <a:pt x="0" y="2799744"/>
                  </a:lnTo>
                  <a:lnTo>
                    <a:pt x="1622797" y="0"/>
                  </a:lnTo>
                  <a:lnTo>
                    <a:pt x="2562150" y="544471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4848" y="3599688"/>
              <a:ext cx="713231" cy="71323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22" name="object 22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85089" y="3596640"/>
            <a:ext cx="3579495" cy="710565"/>
            <a:chOff x="3685089" y="3596640"/>
            <a:chExt cx="3579495" cy="710565"/>
          </a:xfrm>
        </p:grpSpPr>
        <p:sp>
          <p:nvSpPr>
            <p:cNvPr id="26" name="object 26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79" y="3596640"/>
              <a:ext cx="710183" cy="7101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31" name="object 31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7" y="5050535"/>
              <a:ext cx="585215" cy="5852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4" name="object 44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880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Databricks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dirty="0">
                <a:solidFill>
                  <a:srgbClr val="FFFFFF"/>
                </a:solidFill>
              </a:rPr>
              <a:t> –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Population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File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89815" y="1709882"/>
            <a:ext cx="149860" cy="383540"/>
            <a:chOff x="8189815" y="1709882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8196165" y="17162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6165" y="17162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189815" y="2468708"/>
            <a:ext cx="149860" cy="383540"/>
            <a:chOff x="8189815" y="2468708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8196165" y="247505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6165" y="247505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89815" y="3227536"/>
            <a:ext cx="149860" cy="383540"/>
            <a:chOff x="8189815" y="3227536"/>
            <a:chExt cx="149860" cy="383540"/>
          </a:xfrm>
        </p:grpSpPr>
        <p:sp>
          <p:nvSpPr>
            <p:cNvPr id="10" name="object 10"/>
            <p:cNvSpPr/>
            <p:nvPr/>
          </p:nvSpPr>
          <p:spPr>
            <a:xfrm>
              <a:off x="8196165" y="32338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6165" y="32338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89815" y="4745189"/>
            <a:ext cx="149860" cy="383540"/>
            <a:chOff x="8189815" y="4745189"/>
            <a:chExt cx="149860" cy="383540"/>
          </a:xfrm>
        </p:grpSpPr>
        <p:sp>
          <p:nvSpPr>
            <p:cNvPr id="13" name="object 13"/>
            <p:cNvSpPr/>
            <p:nvPr/>
          </p:nvSpPr>
          <p:spPr>
            <a:xfrm>
              <a:off x="8196165" y="475153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6165" y="475153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189815" y="3986362"/>
            <a:ext cx="149860" cy="383540"/>
            <a:chOff x="8189815" y="3986362"/>
            <a:chExt cx="149860" cy="383540"/>
          </a:xfrm>
        </p:grpSpPr>
        <p:sp>
          <p:nvSpPr>
            <p:cNvPr id="16" name="object 16"/>
            <p:cNvSpPr/>
            <p:nvPr/>
          </p:nvSpPr>
          <p:spPr>
            <a:xfrm>
              <a:off x="8196165" y="399271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96165" y="399271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69195" y="1749044"/>
            <a:ext cx="3039745" cy="3335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Databricks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767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Create Databricks Cluster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Mount Storage Accounts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Requirements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880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Databricks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Activity</a:t>
            </a:r>
            <a:r>
              <a:rPr dirty="0">
                <a:solidFill>
                  <a:srgbClr val="FFFFFF"/>
                </a:solidFill>
              </a:rPr>
              <a:t> –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Population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File</a:t>
            </a: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750" y="1781521"/>
            <a:ext cx="7757806" cy="401858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040" y="2680716"/>
            <a:ext cx="77628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Databricks</a:t>
            </a:r>
            <a:r>
              <a:rPr dirty="0"/>
              <a:t> </a:t>
            </a:r>
            <a:r>
              <a:rPr spc="-5" dirty="0"/>
              <a:t>Environment</a:t>
            </a:r>
            <a:r>
              <a:rPr spc="5" dirty="0"/>
              <a:t> </a:t>
            </a:r>
            <a:r>
              <a:rPr spc="-5" dirty="0"/>
              <a:t>Set-up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383" y="2225039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8854" y="2680716"/>
            <a:ext cx="6953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 Databricks 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383" y="2225039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5685" y="2680716"/>
            <a:ext cx="6859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 Databricks Cluster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383" y="2225039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2132" y="559307"/>
            <a:ext cx="4468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15" dirty="0"/>
              <a:t> </a:t>
            </a:r>
            <a:r>
              <a:rPr spc="-5" dirty="0"/>
              <a:t>is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cluster?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6696" y="2128343"/>
            <a:ext cx="2980055" cy="100901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86677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731" y="4272455"/>
            <a:ext cx="2207260" cy="93027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</a:pP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2617" y="4272452"/>
            <a:ext cx="2207260" cy="93027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</a:pP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84505" y="4272453"/>
            <a:ext cx="2207260" cy="930275"/>
          </a:xfrm>
          <a:custGeom>
            <a:avLst/>
            <a:gdLst/>
            <a:ahLst/>
            <a:cxnLst/>
            <a:rect l="l" t="t" r="r" b="b"/>
            <a:pathLst>
              <a:path w="2207259" h="930275">
                <a:moveTo>
                  <a:pt x="2207172" y="0"/>
                </a:moveTo>
                <a:lnTo>
                  <a:pt x="0" y="0"/>
                </a:lnTo>
                <a:lnTo>
                  <a:pt x="0" y="930164"/>
                </a:lnTo>
                <a:lnTo>
                  <a:pt x="2207172" y="930164"/>
                </a:lnTo>
                <a:lnTo>
                  <a:pt x="220717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84505" y="4272453"/>
            <a:ext cx="2207260" cy="93027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</a:pP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61317" y="1809859"/>
            <a:ext cx="8510905" cy="3806190"/>
            <a:chOff x="1661317" y="1809859"/>
            <a:chExt cx="8510905" cy="3806190"/>
          </a:xfrm>
        </p:grpSpPr>
        <p:sp>
          <p:nvSpPr>
            <p:cNvPr id="9" name="object 9"/>
            <p:cNvSpPr/>
            <p:nvPr/>
          </p:nvSpPr>
          <p:spPr>
            <a:xfrm>
              <a:off x="1661312" y="3134321"/>
              <a:ext cx="6626859" cy="1151255"/>
            </a:xfrm>
            <a:custGeom>
              <a:avLst/>
              <a:gdLst/>
              <a:ahLst/>
              <a:cxnLst/>
              <a:rect l="l" t="t" r="r" b="b"/>
              <a:pathLst>
                <a:path w="6626859" h="1151254">
                  <a:moveTo>
                    <a:pt x="6626771" y="1138135"/>
                  </a:moveTo>
                  <a:lnTo>
                    <a:pt x="6609893" y="1121473"/>
                  </a:lnTo>
                  <a:lnTo>
                    <a:pt x="6566141" y="1078293"/>
                  </a:lnTo>
                  <a:lnTo>
                    <a:pt x="6555308" y="1111504"/>
                  </a:lnTo>
                  <a:lnTo>
                    <a:pt x="3146209" y="0"/>
                  </a:lnTo>
                  <a:lnTo>
                    <a:pt x="3145218" y="3035"/>
                  </a:lnTo>
                  <a:lnTo>
                    <a:pt x="3144139" y="38"/>
                  </a:lnTo>
                  <a:lnTo>
                    <a:pt x="70599" y="1109281"/>
                  </a:lnTo>
                  <a:lnTo>
                    <a:pt x="58737" y="1076439"/>
                  </a:lnTo>
                  <a:lnTo>
                    <a:pt x="0" y="1138135"/>
                  </a:lnTo>
                  <a:lnTo>
                    <a:pt x="84607" y="1148105"/>
                  </a:lnTo>
                  <a:lnTo>
                    <a:pt x="74307" y="1119568"/>
                  </a:lnTo>
                  <a:lnTo>
                    <a:pt x="72745" y="1115263"/>
                  </a:lnTo>
                  <a:lnTo>
                    <a:pt x="3141954" y="7581"/>
                  </a:lnTo>
                  <a:lnTo>
                    <a:pt x="3123069" y="1061897"/>
                  </a:lnTo>
                  <a:lnTo>
                    <a:pt x="3088157" y="1061262"/>
                  </a:lnTo>
                  <a:lnTo>
                    <a:pt x="3124885" y="1138135"/>
                  </a:lnTo>
                  <a:lnTo>
                    <a:pt x="3158032" y="1074699"/>
                  </a:lnTo>
                  <a:lnTo>
                    <a:pt x="3164344" y="1062634"/>
                  </a:lnTo>
                  <a:lnTo>
                    <a:pt x="3129419" y="1062012"/>
                  </a:lnTo>
                  <a:lnTo>
                    <a:pt x="3148304" y="7378"/>
                  </a:lnTo>
                  <a:lnTo>
                    <a:pt x="6553340" y="1117536"/>
                  </a:lnTo>
                  <a:lnTo>
                    <a:pt x="6542519" y="1150734"/>
                  </a:lnTo>
                  <a:lnTo>
                    <a:pt x="6626771" y="113813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2468" y="1813034"/>
              <a:ext cx="1056640" cy="3799840"/>
            </a:xfrm>
            <a:custGeom>
              <a:avLst/>
              <a:gdLst/>
              <a:ahLst/>
              <a:cxnLst/>
              <a:rect l="l" t="t" r="r" b="b"/>
              <a:pathLst>
                <a:path w="1056640" h="3799840">
                  <a:moveTo>
                    <a:pt x="0" y="0"/>
                  </a:moveTo>
                  <a:lnTo>
                    <a:pt x="78045" y="954"/>
                  </a:lnTo>
                  <a:lnTo>
                    <a:pt x="152535" y="3726"/>
                  </a:lnTo>
                  <a:lnTo>
                    <a:pt x="222652" y="8180"/>
                  </a:lnTo>
                  <a:lnTo>
                    <a:pt x="287580" y="14180"/>
                  </a:lnTo>
                  <a:lnTo>
                    <a:pt x="346501" y="21589"/>
                  </a:lnTo>
                  <a:lnTo>
                    <a:pt x="398599" y="30272"/>
                  </a:lnTo>
                  <a:lnTo>
                    <a:pt x="443057" y="40091"/>
                  </a:lnTo>
                  <a:lnTo>
                    <a:pt x="505783" y="62597"/>
                  </a:lnTo>
                  <a:lnTo>
                    <a:pt x="528145" y="88019"/>
                  </a:lnTo>
                  <a:lnTo>
                    <a:pt x="528145" y="1811726"/>
                  </a:lnTo>
                  <a:lnTo>
                    <a:pt x="533871" y="1824732"/>
                  </a:lnTo>
                  <a:lnTo>
                    <a:pt x="577232" y="1848832"/>
                  </a:lnTo>
                  <a:lnTo>
                    <a:pt x="657690" y="1869473"/>
                  </a:lnTo>
                  <a:lnTo>
                    <a:pt x="709788" y="1878155"/>
                  </a:lnTo>
                  <a:lnTo>
                    <a:pt x="768709" y="1885564"/>
                  </a:lnTo>
                  <a:lnTo>
                    <a:pt x="833637" y="1891564"/>
                  </a:lnTo>
                  <a:lnTo>
                    <a:pt x="903754" y="1896018"/>
                  </a:lnTo>
                  <a:lnTo>
                    <a:pt x="978244" y="1898790"/>
                  </a:lnTo>
                  <a:lnTo>
                    <a:pt x="1056290" y="1899745"/>
                  </a:lnTo>
                  <a:lnTo>
                    <a:pt x="978244" y="1900699"/>
                  </a:lnTo>
                  <a:lnTo>
                    <a:pt x="903754" y="1903471"/>
                  </a:lnTo>
                  <a:lnTo>
                    <a:pt x="833637" y="1907925"/>
                  </a:lnTo>
                  <a:lnTo>
                    <a:pt x="768709" y="1913925"/>
                  </a:lnTo>
                  <a:lnTo>
                    <a:pt x="709788" y="1921334"/>
                  </a:lnTo>
                  <a:lnTo>
                    <a:pt x="657690" y="1930016"/>
                  </a:lnTo>
                  <a:lnTo>
                    <a:pt x="613232" y="1939836"/>
                  </a:lnTo>
                  <a:lnTo>
                    <a:pt x="550506" y="1962342"/>
                  </a:lnTo>
                  <a:lnTo>
                    <a:pt x="528145" y="1987764"/>
                  </a:lnTo>
                  <a:lnTo>
                    <a:pt x="528145" y="3711471"/>
                  </a:lnTo>
                  <a:lnTo>
                    <a:pt x="522418" y="3724477"/>
                  </a:lnTo>
                  <a:lnTo>
                    <a:pt x="479057" y="3748577"/>
                  </a:lnTo>
                  <a:lnTo>
                    <a:pt x="398599" y="3769218"/>
                  </a:lnTo>
                  <a:lnTo>
                    <a:pt x="346501" y="3777900"/>
                  </a:lnTo>
                  <a:lnTo>
                    <a:pt x="287580" y="3785309"/>
                  </a:lnTo>
                  <a:lnTo>
                    <a:pt x="222652" y="3791309"/>
                  </a:lnTo>
                  <a:lnTo>
                    <a:pt x="152535" y="3795763"/>
                  </a:lnTo>
                  <a:lnTo>
                    <a:pt x="78045" y="3798535"/>
                  </a:lnTo>
                  <a:lnTo>
                    <a:pt x="0" y="3799490"/>
                  </a:lnTo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10648" y="3310757"/>
            <a:ext cx="1566545" cy="835660"/>
          </a:xfrm>
          <a:prstGeom prst="rect">
            <a:avLst/>
          </a:prstGeom>
          <a:solidFill>
            <a:srgbClr val="ED7D31"/>
          </a:solidFill>
          <a:ln w="12700">
            <a:solidFill>
              <a:srgbClr val="2F528F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388620" marR="289560" indent="-91440">
              <a:lnSpc>
                <a:spcPts val="2110"/>
              </a:lnSpc>
              <a:spcBef>
                <a:spcPts val="114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1653" y="559307"/>
            <a:ext cx="34328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Cluster</a:t>
            </a:r>
            <a:r>
              <a:rPr spc="-145" dirty="0"/>
              <a:t> </a:t>
            </a:r>
            <a:r>
              <a:rPr spc="-5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111" y="2689552"/>
            <a:ext cx="4112260" cy="166814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42265" rIns="0" bIns="0" rtlCol="0">
            <a:spAutoFit/>
          </a:bodyPr>
          <a:lstStyle/>
          <a:p>
            <a:pPr marL="1402080" marR="107314" indent="-1285240">
              <a:lnSpc>
                <a:spcPts val="3790"/>
              </a:lnSpc>
              <a:spcBef>
                <a:spcPts val="269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All Purpose/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Interactive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9153" y="2594960"/>
            <a:ext cx="4112260" cy="166814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imes New Roman"/>
              <a:cs typeface="Times New Roman"/>
            </a:endParaRPr>
          </a:p>
          <a:p>
            <a:pPr marL="107696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810" y="2680716"/>
            <a:ext cx="7145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Mounting Data </a:t>
            </a:r>
            <a:r>
              <a:rPr dirty="0"/>
              <a:t>Lake </a:t>
            </a:r>
            <a:r>
              <a:rPr spc="-5" dirty="0"/>
              <a:t>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383" y="2225039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0464" y="644651"/>
            <a:ext cx="7145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Mounting Data </a:t>
            </a:r>
            <a:r>
              <a:rPr dirty="0"/>
              <a:t>Lake </a:t>
            </a:r>
            <a:r>
              <a:rPr spc="-5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794" y="2415540"/>
            <a:ext cx="977011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Create</a:t>
            </a:r>
            <a:r>
              <a:rPr sz="3200" spc="-19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Azure</a:t>
            </a:r>
            <a:r>
              <a:rPr sz="32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Service</a:t>
            </a:r>
            <a:r>
              <a:rPr sz="32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Principal</a:t>
            </a:r>
            <a:endParaRPr sz="3200">
              <a:latin typeface="Arial MT"/>
              <a:cs typeface="Arial MT"/>
            </a:endParaRPr>
          </a:p>
          <a:p>
            <a:pPr marL="12700" marR="5080">
              <a:lnSpc>
                <a:spcPct val="215600"/>
              </a:lnSpc>
              <a:spcBef>
                <a:spcPts val="120"/>
              </a:spcBef>
            </a:pP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Grant access for data lake to Azure Service Principal </a:t>
            </a:r>
            <a:r>
              <a:rPr sz="32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Create</a:t>
            </a:r>
            <a:r>
              <a:rPr sz="3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the</a:t>
            </a:r>
            <a:r>
              <a:rPr sz="3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mount </a:t>
            </a:r>
            <a:r>
              <a:rPr sz="3200" dirty="0">
                <a:solidFill>
                  <a:srgbClr val="0070C0"/>
                </a:solidFill>
                <a:latin typeface="Arial MT"/>
                <a:cs typeface="Arial MT"/>
              </a:rPr>
              <a:t>in</a:t>
            </a:r>
            <a:r>
              <a:rPr sz="32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databricks using</a:t>
            </a:r>
            <a:r>
              <a:rPr sz="3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Service</a:t>
            </a:r>
            <a:r>
              <a:rPr sz="3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Arial MT"/>
                <a:cs typeface="Arial MT"/>
              </a:rPr>
              <a:t>Principal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0393" y="2374243"/>
            <a:ext cx="328295" cy="612140"/>
            <a:chOff x="750393" y="2374243"/>
            <a:chExt cx="328295" cy="612140"/>
          </a:xfrm>
        </p:grpSpPr>
        <p:sp>
          <p:nvSpPr>
            <p:cNvPr id="5" name="object 5"/>
            <p:cNvSpPr/>
            <p:nvPr/>
          </p:nvSpPr>
          <p:spPr>
            <a:xfrm>
              <a:off x="756743" y="2380593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315311" y="0"/>
                  </a:moveTo>
                  <a:lnTo>
                    <a:pt x="0" y="0"/>
                  </a:lnTo>
                  <a:lnTo>
                    <a:pt x="0" y="599089"/>
                  </a:lnTo>
                  <a:lnTo>
                    <a:pt x="315311" y="599089"/>
                  </a:lnTo>
                  <a:lnTo>
                    <a:pt x="3153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6743" y="2380593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0" y="0"/>
                  </a:moveTo>
                  <a:lnTo>
                    <a:pt x="315311" y="0"/>
                  </a:lnTo>
                  <a:lnTo>
                    <a:pt x="315311" y="599090"/>
                  </a:lnTo>
                  <a:lnTo>
                    <a:pt x="0" y="5990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50393" y="3440317"/>
            <a:ext cx="328295" cy="612140"/>
            <a:chOff x="750393" y="3440317"/>
            <a:chExt cx="328295" cy="612140"/>
          </a:xfrm>
        </p:grpSpPr>
        <p:sp>
          <p:nvSpPr>
            <p:cNvPr id="8" name="object 8"/>
            <p:cNvSpPr/>
            <p:nvPr/>
          </p:nvSpPr>
          <p:spPr>
            <a:xfrm>
              <a:off x="756743" y="3446667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315311" y="0"/>
                  </a:moveTo>
                  <a:lnTo>
                    <a:pt x="0" y="0"/>
                  </a:lnTo>
                  <a:lnTo>
                    <a:pt x="0" y="599089"/>
                  </a:lnTo>
                  <a:lnTo>
                    <a:pt x="315311" y="599089"/>
                  </a:lnTo>
                  <a:lnTo>
                    <a:pt x="3153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743" y="3446667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0" y="0"/>
                  </a:moveTo>
                  <a:lnTo>
                    <a:pt x="315311" y="0"/>
                  </a:lnTo>
                  <a:lnTo>
                    <a:pt x="315311" y="599090"/>
                  </a:lnTo>
                  <a:lnTo>
                    <a:pt x="0" y="5990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50393" y="4492076"/>
            <a:ext cx="328295" cy="612140"/>
            <a:chOff x="750393" y="4492076"/>
            <a:chExt cx="328295" cy="612140"/>
          </a:xfrm>
        </p:grpSpPr>
        <p:sp>
          <p:nvSpPr>
            <p:cNvPr id="11" name="object 11"/>
            <p:cNvSpPr/>
            <p:nvPr/>
          </p:nvSpPr>
          <p:spPr>
            <a:xfrm>
              <a:off x="756743" y="4498426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315311" y="0"/>
                  </a:moveTo>
                  <a:lnTo>
                    <a:pt x="0" y="0"/>
                  </a:lnTo>
                  <a:lnTo>
                    <a:pt x="0" y="599090"/>
                  </a:lnTo>
                  <a:lnTo>
                    <a:pt x="315311" y="599090"/>
                  </a:lnTo>
                  <a:lnTo>
                    <a:pt x="3153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6743" y="4498426"/>
              <a:ext cx="315595" cy="599440"/>
            </a:xfrm>
            <a:custGeom>
              <a:avLst/>
              <a:gdLst/>
              <a:ahLst/>
              <a:cxnLst/>
              <a:rect l="l" t="t" r="r" b="b"/>
              <a:pathLst>
                <a:path w="315594" h="599439">
                  <a:moveTo>
                    <a:pt x="0" y="0"/>
                  </a:moveTo>
                  <a:lnTo>
                    <a:pt x="315311" y="0"/>
                  </a:lnTo>
                  <a:lnTo>
                    <a:pt x="315311" y="599090"/>
                  </a:lnTo>
                  <a:lnTo>
                    <a:pt x="0" y="5990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478" y="2680716"/>
            <a:ext cx="8614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Transform </a:t>
            </a:r>
            <a:r>
              <a:rPr spc="-5" dirty="0"/>
              <a:t>Population </a:t>
            </a:r>
            <a:r>
              <a:rPr dirty="0"/>
              <a:t>By</a:t>
            </a:r>
            <a:r>
              <a:rPr spc="-250" dirty="0"/>
              <a:t> </a:t>
            </a:r>
            <a:r>
              <a:rPr dirty="0"/>
              <a:t>Age</a:t>
            </a:r>
            <a:r>
              <a:rPr spc="-5" dirty="0"/>
              <a:t> 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43910" y="2394591"/>
            <a:ext cx="5922645" cy="2181225"/>
            <a:chOff x="3643910" y="2394591"/>
            <a:chExt cx="5922645" cy="2181225"/>
          </a:xfrm>
        </p:grpSpPr>
        <p:sp>
          <p:nvSpPr>
            <p:cNvPr id="4" name="object 4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5909571" y="0"/>
                  </a:moveTo>
                  <a:lnTo>
                    <a:pt x="0" y="0"/>
                  </a:lnTo>
                  <a:lnTo>
                    <a:pt x="0" y="2168467"/>
                  </a:lnTo>
                  <a:lnTo>
                    <a:pt x="5909571" y="2168467"/>
                  </a:lnTo>
                  <a:lnTo>
                    <a:pt x="5909571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0" y="0"/>
                  </a:moveTo>
                  <a:lnTo>
                    <a:pt x="5909572" y="0"/>
                  </a:lnTo>
                  <a:lnTo>
                    <a:pt x="5909572" y="2168467"/>
                  </a:lnTo>
                  <a:lnTo>
                    <a:pt x="0" y="21684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0849" y="2672629"/>
              <a:ext cx="1559560" cy="1567815"/>
            </a:xfrm>
            <a:custGeom>
              <a:avLst/>
              <a:gdLst/>
              <a:ahLst/>
              <a:cxnLst/>
              <a:rect l="l" t="t" r="r" b="b"/>
              <a:pathLst>
                <a:path w="1559560" h="1567814">
                  <a:moveTo>
                    <a:pt x="0" y="0"/>
                  </a:moveTo>
                  <a:lnTo>
                    <a:pt x="1559120" y="0"/>
                  </a:lnTo>
                  <a:lnTo>
                    <a:pt x="1559120" y="1567505"/>
                  </a:lnTo>
                  <a:lnTo>
                    <a:pt x="0" y="156750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0603" y="1910099"/>
            <a:ext cx="2960370" cy="3082925"/>
            <a:chOff x="240603" y="1910099"/>
            <a:chExt cx="2960370" cy="3082925"/>
          </a:xfrm>
        </p:grpSpPr>
        <p:sp>
          <p:nvSpPr>
            <p:cNvPr id="8" name="object 8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1473675" y="0"/>
                  </a:moveTo>
                  <a:lnTo>
                    <a:pt x="1425981" y="788"/>
                  </a:lnTo>
                  <a:lnTo>
                    <a:pt x="1378665" y="3138"/>
                  </a:lnTo>
                  <a:lnTo>
                    <a:pt x="1331751" y="7026"/>
                  </a:lnTo>
                  <a:lnTo>
                    <a:pt x="1285260" y="12428"/>
                  </a:lnTo>
                  <a:lnTo>
                    <a:pt x="1239216" y="19320"/>
                  </a:lnTo>
                  <a:lnTo>
                    <a:pt x="1193643" y="27679"/>
                  </a:lnTo>
                  <a:lnTo>
                    <a:pt x="1148562" y="37479"/>
                  </a:lnTo>
                  <a:lnTo>
                    <a:pt x="1103996" y="48698"/>
                  </a:lnTo>
                  <a:lnTo>
                    <a:pt x="1059969" y="61312"/>
                  </a:lnTo>
                  <a:lnTo>
                    <a:pt x="1016504" y="75297"/>
                  </a:lnTo>
                  <a:lnTo>
                    <a:pt x="973622" y="90630"/>
                  </a:lnTo>
                  <a:lnTo>
                    <a:pt x="931348" y="107285"/>
                  </a:lnTo>
                  <a:lnTo>
                    <a:pt x="889703" y="125240"/>
                  </a:lnTo>
                  <a:lnTo>
                    <a:pt x="848712" y="144470"/>
                  </a:lnTo>
                  <a:lnTo>
                    <a:pt x="808396" y="164953"/>
                  </a:lnTo>
                  <a:lnTo>
                    <a:pt x="768779" y="186663"/>
                  </a:lnTo>
                  <a:lnTo>
                    <a:pt x="729883" y="209577"/>
                  </a:lnTo>
                  <a:lnTo>
                    <a:pt x="691731" y="233672"/>
                  </a:lnTo>
                  <a:lnTo>
                    <a:pt x="654347" y="258924"/>
                  </a:lnTo>
                  <a:lnTo>
                    <a:pt x="617753" y="285308"/>
                  </a:lnTo>
                  <a:lnTo>
                    <a:pt x="581972" y="312801"/>
                  </a:lnTo>
                  <a:lnTo>
                    <a:pt x="547026" y="341379"/>
                  </a:lnTo>
                  <a:lnTo>
                    <a:pt x="512939" y="371018"/>
                  </a:lnTo>
                  <a:lnTo>
                    <a:pt x="479734" y="401694"/>
                  </a:lnTo>
                  <a:lnTo>
                    <a:pt x="447433" y="433384"/>
                  </a:lnTo>
                  <a:lnTo>
                    <a:pt x="416060" y="466064"/>
                  </a:lnTo>
                  <a:lnTo>
                    <a:pt x="385636" y="499710"/>
                  </a:lnTo>
                  <a:lnTo>
                    <a:pt x="356186" y="534298"/>
                  </a:lnTo>
                  <a:lnTo>
                    <a:pt x="327732" y="569804"/>
                  </a:lnTo>
                  <a:lnTo>
                    <a:pt x="300296" y="606205"/>
                  </a:lnTo>
                  <a:lnTo>
                    <a:pt x="273902" y="643476"/>
                  </a:lnTo>
                  <a:lnTo>
                    <a:pt x="248573" y="681594"/>
                  </a:lnTo>
                  <a:lnTo>
                    <a:pt x="224331" y="720535"/>
                  </a:lnTo>
                  <a:lnTo>
                    <a:pt x="201199" y="760275"/>
                  </a:lnTo>
                  <a:lnTo>
                    <a:pt x="179201" y="800791"/>
                  </a:lnTo>
                  <a:lnTo>
                    <a:pt x="158359" y="842058"/>
                  </a:lnTo>
                  <a:lnTo>
                    <a:pt x="138695" y="884052"/>
                  </a:lnTo>
                  <a:lnTo>
                    <a:pt x="120233" y="926751"/>
                  </a:lnTo>
                  <a:lnTo>
                    <a:pt x="102996" y="970129"/>
                  </a:lnTo>
                  <a:lnTo>
                    <a:pt x="87007" y="1014164"/>
                  </a:lnTo>
                  <a:lnTo>
                    <a:pt x="72287" y="1058831"/>
                  </a:lnTo>
                  <a:lnTo>
                    <a:pt x="58861" y="1104106"/>
                  </a:lnTo>
                  <a:lnTo>
                    <a:pt x="46752" y="1149967"/>
                  </a:lnTo>
                  <a:lnTo>
                    <a:pt x="35981" y="1196388"/>
                  </a:lnTo>
                  <a:lnTo>
                    <a:pt x="26572" y="1243346"/>
                  </a:lnTo>
                  <a:lnTo>
                    <a:pt x="18548" y="1290818"/>
                  </a:lnTo>
                  <a:lnTo>
                    <a:pt x="11932" y="1338778"/>
                  </a:lnTo>
                  <a:lnTo>
                    <a:pt x="6746" y="1387205"/>
                  </a:lnTo>
                  <a:lnTo>
                    <a:pt x="3013" y="1436073"/>
                  </a:lnTo>
                  <a:lnTo>
                    <a:pt x="757" y="1485359"/>
                  </a:lnTo>
                  <a:lnTo>
                    <a:pt x="0" y="1535040"/>
                  </a:lnTo>
                  <a:lnTo>
                    <a:pt x="757" y="1584720"/>
                  </a:lnTo>
                  <a:lnTo>
                    <a:pt x="3013" y="1634006"/>
                  </a:lnTo>
                  <a:lnTo>
                    <a:pt x="6746" y="1682874"/>
                  </a:lnTo>
                  <a:lnTo>
                    <a:pt x="11932" y="1731300"/>
                  </a:lnTo>
                  <a:lnTo>
                    <a:pt x="18548" y="1779261"/>
                  </a:lnTo>
                  <a:lnTo>
                    <a:pt x="26572" y="1826733"/>
                  </a:lnTo>
                  <a:lnTo>
                    <a:pt x="35981" y="1873691"/>
                  </a:lnTo>
                  <a:lnTo>
                    <a:pt x="46752" y="1920112"/>
                  </a:lnTo>
                  <a:lnTo>
                    <a:pt x="58861" y="1965972"/>
                  </a:lnTo>
                  <a:lnTo>
                    <a:pt x="72287" y="2011248"/>
                  </a:lnTo>
                  <a:lnTo>
                    <a:pt x="87007" y="2055915"/>
                  </a:lnTo>
                  <a:lnTo>
                    <a:pt x="102996" y="2099949"/>
                  </a:lnTo>
                  <a:lnTo>
                    <a:pt x="120233" y="2143328"/>
                  </a:lnTo>
                  <a:lnTo>
                    <a:pt x="138695" y="2186026"/>
                  </a:lnTo>
                  <a:lnTo>
                    <a:pt x="158359" y="2228021"/>
                  </a:lnTo>
                  <a:lnTo>
                    <a:pt x="179201" y="2269288"/>
                  </a:lnTo>
                  <a:lnTo>
                    <a:pt x="201199" y="2309803"/>
                  </a:lnTo>
                  <a:lnTo>
                    <a:pt x="224331" y="2349543"/>
                  </a:lnTo>
                  <a:lnTo>
                    <a:pt x="248573" y="2388484"/>
                  </a:lnTo>
                  <a:lnTo>
                    <a:pt x="273902" y="2426603"/>
                  </a:lnTo>
                  <a:lnTo>
                    <a:pt x="300296" y="2463874"/>
                  </a:lnTo>
                  <a:lnTo>
                    <a:pt x="327732" y="2500274"/>
                  </a:lnTo>
                  <a:lnTo>
                    <a:pt x="356186" y="2535781"/>
                  </a:lnTo>
                  <a:lnTo>
                    <a:pt x="385636" y="2570369"/>
                  </a:lnTo>
                  <a:lnTo>
                    <a:pt x="416060" y="2604014"/>
                  </a:lnTo>
                  <a:lnTo>
                    <a:pt x="447433" y="2636694"/>
                  </a:lnTo>
                  <a:lnTo>
                    <a:pt x="479734" y="2668384"/>
                  </a:lnTo>
                  <a:lnTo>
                    <a:pt x="512939" y="2699061"/>
                  </a:lnTo>
                  <a:lnTo>
                    <a:pt x="547026" y="2728700"/>
                  </a:lnTo>
                  <a:lnTo>
                    <a:pt x="581972" y="2757278"/>
                  </a:lnTo>
                  <a:lnTo>
                    <a:pt x="617753" y="2784771"/>
                  </a:lnTo>
                  <a:lnTo>
                    <a:pt x="654347" y="2811155"/>
                  </a:lnTo>
                  <a:lnTo>
                    <a:pt x="691731" y="2836407"/>
                  </a:lnTo>
                  <a:lnTo>
                    <a:pt x="729883" y="2860502"/>
                  </a:lnTo>
                  <a:lnTo>
                    <a:pt x="768779" y="2883416"/>
                  </a:lnTo>
                  <a:lnTo>
                    <a:pt x="808396" y="2905126"/>
                  </a:lnTo>
                  <a:lnTo>
                    <a:pt x="848712" y="2925609"/>
                  </a:lnTo>
                  <a:lnTo>
                    <a:pt x="889703" y="2944839"/>
                  </a:lnTo>
                  <a:lnTo>
                    <a:pt x="931348" y="2962794"/>
                  </a:lnTo>
                  <a:lnTo>
                    <a:pt x="973622" y="2979450"/>
                  </a:lnTo>
                  <a:lnTo>
                    <a:pt x="1016504" y="2994782"/>
                  </a:lnTo>
                  <a:lnTo>
                    <a:pt x="1059969" y="3008767"/>
                  </a:lnTo>
                  <a:lnTo>
                    <a:pt x="1103996" y="3021381"/>
                  </a:lnTo>
                  <a:lnTo>
                    <a:pt x="1148562" y="3032600"/>
                  </a:lnTo>
                  <a:lnTo>
                    <a:pt x="1193643" y="3042401"/>
                  </a:lnTo>
                  <a:lnTo>
                    <a:pt x="1239216" y="3050759"/>
                  </a:lnTo>
                  <a:lnTo>
                    <a:pt x="1285260" y="3057651"/>
                  </a:lnTo>
                  <a:lnTo>
                    <a:pt x="1331751" y="3063053"/>
                  </a:lnTo>
                  <a:lnTo>
                    <a:pt x="1378665" y="3066941"/>
                  </a:lnTo>
                  <a:lnTo>
                    <a:pt x="1425981" y="3069291"/>
                  </a:lnTo>
                  <a:lnTo>
                    <a:pt x="1473675" y="3070080"/>
                  </a:lnTo>
                  <a:lnTo>
                    <a:pt x="1521370" y="3069291"/>
                  </a:lnTo>
                  <a:lnTo>
                    <a:pt x="1568686" y="3066941"/>
                  </a:lnTo>
                  <a:lnTo>
                    <a:pt x="1615600" y="3063053"/>
                  </a:lnTo>
                  <a:lnTo>
                    <a:pt x="1662091" y="3057651"/>
                  </a:lnTo>
                  <a:lnTo>
                    <a:pt x="1708134" y="3050759"/>
                  </a:lnTo>
                  <a:lnTo>
                    <a:pt x="1753708" y="3042401"/>
                  </a:lnTo>
                  <a:lnTo>
                    <a:pt x="1798789" y="3032600"/>
                  </a:lnTo>
                  <a:lnTo>
                    <a:pt x="1843355" y="3021381"/>
                  </a:lnTo>
                  <a:lnTo>
                    <a:pt x="1887382" y="3008767"/>
                  </a:lnTo>
                  <a:lnTo>
                    <a:pt x="1930847" y="2994782"/>
                  </a:lnTo>
                  <a:lnTo>
                    <a:pt x="1973729" y="2979450"/>
                  </a:lnTo>
                  <a:lnTo>
                    <a:pt x="2016003" y="2962794"/>
                  </a:lnTo>
                  <a:lnTo>
                    <a:pt x="2057647" y="2944839"/>
                  </a:lnTo>
                  <a:lnTo>
                    <a:pt x="2098639" y="2925609"/>
                  </a:lnTo>
                  <a:lnTo>
                    <a:pt x="2138955" y="2905126"/>
                  </a:lnTo>
                  <a:lnTo>
                    <a:pt x="2178572" y="2883416"/>
                  </a:lnTo>
                  <a:lnTo>
                    <a:pt x="2217468" y="2860502"/>
                  </a:lnTo>
                  <a:lnTo>
                    <a:pt x="2255619" y="2836407"/>
                  </a:lnTo>
                  <a:lnTo>
                    <a:pt x="2293004" y="2811155"/>
                  </a:lnTo>
                  <a:lnTo>
                    <a:pt x="2329598" y="2784771"/>
                  </a:lnTo>
                  <a:lnTo>
                    <a:pt x="2365379" y="2757278"/>
                  </a:lnTo>
                  <a:lnTo>
                    <a:pt x="2400325" y="2728700"/>
                  </a:lnTo>
                  <a:lnTo>
                    <a:pt x="2434412" y="2699061"/>
                  </a:lnTo>
                  <a:lnTo>
                    <a:pt x="2467617" y="2668384"/>
                  </a:lnTo>
                  <a:lnTo>
                    <a:pt x="2499918" y="2636694"/>
                  </a:lnTo>
                  <a:lnTo>
                    <a:pt x="2531291" y="2604014"/>
                  </a:lnTo>
                  <a:lnTo>
                    <a:pt x="2561715" y="2570369"/>
                  </a:lnTo>
                  <a:lnTo>
                    <a:pt x="2591165" y="2535781"/>
                  </a:lnTo>
                  <a:lnTo>
                    <a:pt x="2619619" y="2500274"/>
                  </a:lnTo>
                  <a:lnTo>
                    <a:pt x="2647055" y="2463874"/>
                  </a:lnTo>
                  <a:lnTo>
                    <a:pt x="2673449" y="2426603"/>
                  </a:lnTo>
                  <a:lnTo>
                    <a:pt x="2698778" y="2388484"/>
                  </a:lnTo>
                  <a:lnTo>
                    <a:pt x="2723020" y="2349543"/>
                  </a:lnTo>
                  <a:lnTo>
                    <a:pt x="2746152" y="2309803"/>
                  </a:lnTo>
                  <a:lnTo>
                    <a:pt x="2768150" y="2269288"/>
                  </a:lnTo>
                  <a:lnTo>
                    <a:pt x="2788993" y="2228021"/>
                  </a:lnTo>
                  <a:lnTo>
                    <a:pt x="2808656" y="2186026"/>
                  </a:lnTo>
                  <a:lnTo>
                    <a:pt x="2827118" y="2143328"/>
                  </a:lnTo>
                  <a:lnTo>
                    <a:pt x="2844355" y="2099949"/>
                  </a:lnTo>
                  <a:lnTo>
                    <a:pt x="2860345" y="2055915"/>
                  </a:lnTo>
                  <a:lnTo>
                    <a:pt x="2875064" y="2011248"/>
                  </a:lnTo>
                  <a:lnTo>
                    <a:pt x="2888490" y="1965972"/>
                  </a:lnTo>
                  <a:lnTo>
                    <a:pt x="2900600" y="1920112"/>
                  </a:lnTo>
                  <a:lnTo>
                    <a:pt x="2911370" y="1873691"/>
                  </a:lnTo>
                  <a:lnTo>
                    <a:pt x="2920779" y="1826733"/>
                  </a:lnTo>
                  <a:lnTo>
                    <a:pt x="2928803" y="1779261"/>
                  </a:lnTo>
                  <a:lnTo>
                    <a:pt x="2935420" y="1731300"/>
                  </a:lnTo>
                  <a:lnTo>
                    <a:pt x="2940606" y="1682874"/>
                  </a:lnTo>
                  <a:lnTo>
                    <a:pt x="2944338" y="1634006"/>
                  </a:lnTo>
                  <a:lnTo>
                    <a:pt x="2946595" y="1584720"/>
                  </a:lnTo>
                  <a:lnTo>
                    <a:pt x="2947352" y="1535040"/>
                  </a:lnTo>
                  <a:lnTo>
                    <a:pt x="2946595" y="1485359"/>
                  </a:lnTo>
                  <a:lnTo>
                    <a:pt x="2944338" y="1436073"/>
                  </a:lnTo>
                  <a:lnTo>
                    <a:pt x="2940606" y="1387205"/>
                  </a:lnTo>
                  <a:lnTo>
                    <a:pt x="2935420" y="1338778"/>
                  </a:lnTo>
                  <a:lnTo>
                    <a:pt x="2928803" y="1290818"/>
                  </a:lnTo>
                  <a:lnTo>
                    <a:pt x="2920779" y="1243346"/>
                  </a:lnTo>
                  <a:lnTo>
                    <a:pt x="2911370" y="1196388"/>
                  </a:lnTo>
                  <a:lnTo>
                    <a:pt x="2900600" y="1149967"/>
                  </a:lnTo>
                  <a:lnTo>
                    <a:pt x="2888490" y="1104106"/>
                  </a:lnTo>
                  <a:lnTo>
                    <a:pt x="2875064" y="1058831"/>
                  </a:lnTo>
                  <a:lnTo>
                    <a:pt x="2860345" y="1014164"/>
                  </a:lnTo>
                  <a:lnTo>
                    <a:pt x="2844355" y="970129"/>
                  </a:lnTo>
                  <a:lnTo>
                    <a:pt x="2827118" y="926751"/>
                  </a:lnTo>
                  <a:lnTo>
                    <a:pt x="2808656" y="884052"/>
                  </a:lnTo>
                  <a:lnTo>
                    <a:pt x="2788993" y="842058"/>
                  </a:lnTo>
                  <a:lnTo>
                    <a:pt x="2768150" y="800791"/>
                  </a:lnTo>
                  <a:lnTo>
                    <a:pt x="2746152" y="760275"/>
                  </a:lnTo>
                  <a:lnTo>
                    <a:pt x="2723020" y="720535"/>
                  </a:lnTo>
                  <a:lnTo>
                    <a:pt x="2698778" y="681594"/>
                  </a:lnTo>
                  <a:lnTo>
                    <a:pt x="2673449" y="643476"/>
                  </a:lnTo>
                  <a:lnTo>
                    <a:pt x="2647055" y="606205"/>
                  </a:lnTo>
                  <a:lnTo>
                    <a:pt x="2619619" y="569804"/>
                  </a:lnTo>
                  <a:lnTo>
                    <a:pt x="2591165" y="534298"/>
                  </a:lnTo>
                  <a:lnTo>
                    <a:pt x="2561715" y="499710"/>
                  </a:lnTo>
                  <a:lnTo>
                    <a:pt x="2531291" y="466064"/>
                  </a:lnTo>
                  <a:lnTo>
                    <a:pt x="2499918" y="433384"/>
                  </a:lnTo>
                  <a:lnTo>
                    <a:pt x="2467617" y="401694"/>
                  </a:lnTo>
                  <a:lnTo>
                    <a:pt x="2434412" y="371018"/>
                  </a:lnTo>
                  <a:lnTo>
                    <a:pt x="2400325" y="341379"/>
                  </a:lnTo>
                  <a:lnTo>
                    <a:pt x="2365379" y="312801"/>
                  </a:lnTo>
                  <a:lnTo>
                    <a:pt x="2329598" y="285308"/>
                  </a:lnTo>
                  <a:lnTo>
                    <a:pt x="2293004" y="258924"/>
                  </a:lnTo>
                  <a:lnTo>
                    <a:pt x="2255619" y="233672"/>
                  </a:lnTo>
                  <a:lnTo>
                    <a:pt x="2217468" y="209577"/>
                  </a:lnTo>
                  <a:lnTo>
                    <a:pt x="2178572" y="186663"/>
                  </a:lnTo>
                  <a:lnTo>
                    <a:pt x="2138955" y="164953"/>
                  </a:lnTo>
                  <a:lnTo>
                    <a:pt x="2098639" y="144470"/>
                  </a:lnTo>
                  <a:lnTo>
                    <a:pt x="2057647" y="125240"/>
                  </a:lnTo>
                  <a:lnTo>
                    <a:pt x="2016003" y="107285"/>
                  </a:lnTo>
                  <a:lnTo>
                    <a:pt x="1973729" y="90630"/>
                  </a:lnTo>
                  <a:lnTo>
                    <a:pt x="1930847" y="75297"/>
                  </a:lnTo>
                  <a:lnTo>
                    <a:pt x="1887382" y="61312"/>
                  </a:lnTo>
                  <a:lnTo>
                    <a:pt x="1843355" y="48698"/>
                  </a:lnTo>
                  <a:lnTo>
                    <a:pt x="1798789" y="37479"/>
                  </a:lnTo>
                  <a:lnTo>
                    <a:pt x="1753708" y="27679"/>
                  </a:lnTo>
                  <a:lnTo>
                    <a:pt x="1708134" y="19320"/>
                  </a:lnTo>
                  <a:lnTo>
                    <a:pt x="1662091" y="12428"/>
                  </a:lnTo>
                  <a:lnTo>
                    <a:pt x="1615600" y="7026"/>
                  </a:lnTo>
                  <a:lnTo>
                    <a:pt x="1568686" y="3138"/>
                  </a:lnTo>
                  <a:lnTo>
                    <a:pt x="1521370" y="788"/>
                  </a:lnTo>
                  <a:lnTo>
                    <a:pt x="1473675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0" y="1535040"/>
                  </a:moveTo>
                  <a:lnTo>
                    <a:pt x="757" y="1485359"/>
                  </a:lnTo>
                  <a:lnTo>
                    <a:pt x="3013" y="1436073"/>
                  </a:lnTo>
                  <a:lnTo>
                    <a:pt x="6746" y="1387205"/>
                  </a:lnTo>
                  <a:lnTo>
                    <a:pt x="11932" y="1338778"/>
                  </a:lnTo>
                  <a:lnTo>
                    <a:pt x="18548" y="1290818"/>
                  </a:lnTo>
                  <a:lnTo>
                    <a:pt x="26572" y="1243346"/>
                  </a:lnTo>
                  <a:lnTo>
                    <a:pt x="35981" y="1196388"/>
                  </a:lnTo>
                  <a:lnTo>
                    <a:pt x="46752" y="1149967"/>
                  </a:lnTo>
                  <a:lnTo>
                    <a:pt x="58861" y="1104107"/>
                  </a:lnTo>
                  <a:lnTo>
                    <a:pt x="72287" y="1058831"/>
                  </a:lnTo>
                  <a:lnTo>
                    <a:pt x="87007" y="1014164"/>
                  </a:lnTo>
                  <a:lnTo>
                    <a:pt x="102996" y="970129"/>
                  </a:lnTo>
                  <a:lnTo>
                    <a:pt x="120233" y="926751"/>
                  </a:lnTo>
                  <a:lnTo>
                    <a:pt x="138695" y="884052"/>
                  </a:lnTo>
                  <a:lnTo>
                    <a:pt x="158359" y="842058"/>
                  </a:lnTo>
                  <a:lnTo>
                    <a:pt x="179201" y="800791"/>
                  </a:lnTo>
                  <a:lnTo>
                    <a:pt x="201199" y="760275"/>
                  </a:lnTo>
                  <a:lnTo>
                    <a:pt x="224331" y="720535"/>
                  </a:lnTo>
                  <a:lnTo>
                    <a:pt x="248573" y="681594"/>
                  </a:lnTo>
                  <a:lnTo>
                    <a:pt x="273902" y="643476"/>
                  </a:lnTo>
                  <a:lnTo>
                    <a:pt x="300296" y="606205"/>
                  </a:lnTo>
                  <a:lnTo>
                    <a:pt x="327732" y="569804"/>
                  </a:lnTo>
                  <a:lnTo>
                    <a:pt x="356186" y="534298"/>
                  </a:lnTo>
                  <a:lnTo>
                    <a:pt x="385636" y="499710"/>
                  </a:lnTo>
                  <a:lnTo>
                    <a:pt x="416060" y="466064"/>
                  </a:lnTo>
                  <a:lnTo>
                    <a:pt x="447433" y="433385"/>
                  </a:lnTo>
                  <a:lnTo>
                    <a:pt x="479734" y="401694"/>
                  </a:lnTo>
                  <a:lnTo>
                    <a:pt x="512939" y="371018"/>
                  </a:lnTo>
                  <a:lnTo>
                    <a:pt x="547026" y="341379"/>
                  </a:lnTo>
                  <a:lnTo>
                    <a:pt x="581972" y="312801"/>
                  </a:lnTo>
                  <a:lnTo>
                    <a:pt x="617753" y="285308"/>
                  </a:lnTo>
                  <a:lnTo>
                    <a:pt x="654347" y="258924"/>
                  </a:lnTo>
                  <a:lnTo>
                    <a:pt x="691732" y="233672"/>
                  </a:lnTo>
                  <a:lnTo>
                    <a:pt x="729883" y="209577"/>
                  </a:lnTo>
                  <a:lnTo>
                    <a:pt x="768779" y="186663"/>
                  </a:lnTo>
                  <a:lnTo>
                    <a:pt x="808396" y="164953"/>
                  </a:lnTo>
                  <a:lnTo>
                    <a:pt x="848712" y="144470"/>
                  </a:lnTo>
                  <a:lnTo>
                    <a:pt x="889704" y="125240"/>
                  </a:lnTo>
                  <a:lnTo>
                    <a:pt x="931348" y="107285"/>
                  </a:lnTo>
                  <a:lnTo>
                    <a:pt x="973622" y="90630"/>
                  </a:lnTo>
                  <a:lnTo>
                    <a:pt x="1016504" y="75297"/>
                  </a:lnTo>
                  <a:lnTo>
                    <a:pt x="1059969" y="61312"/>
                  </a:lnTo>
                  <a:lnTo>
                    <a:pt x="1103996" y="48698"/>
                  </a:lnTo>
                  <a:lnTo>
                    <a:pt x="1148562" y="37479"/>
                  </a:lnTo>
                  <a:lnTo>
                    <a:pt x="1193643" y="27679"/>
                  </a:lnTo>
                  <a:lnTo>
                    <a:pt x="1239217" y="19320"/>
                  </a:lnTo>
                  <a:lnTo>
                    <a:pt x="1285260" y="12428"/>
                  </a:lnTo>
                  <a:lnTo>
                    <a:pt x="1331751" y="7026"/>
                  </a:lnTo>
                  <a:lnTo>
                    <a:pt x="1378665" y="3138"/>
                  </a:lnTo>
                  <a:lnTo>
                    <a:pt x="1425981" y="788"/>
                  </a:lnTo>
                  <a:lnTo>
                    <a:pt x="1473676" y="0"/>
                  </a:lnTo>
                  <a:lnTo>
                    <a:pt x="1521370" y="788"/>
                  </a:lnTo>
                  <a:lnTo>
                    <a:pt x="1568686" y="3138"/>
                  </a:lnTo>
                  <a:lnTo>
                    <a:pt x="1615600" y="7026"/>
                  </a:lnTo>
                  <a:lnTo>
                    <a:pt x="1662091" y="12428"/>
                  </a:lnTo>
                  <a:lnTo>
                    <a:pt x="1708135" y="19320"/>
                  </a:lnTo>
                  <a:lnTo>
                    <a:pt x="1753708" y="27679"/>
                  </a:lnTo>
                  <a:lnTo>
                    <a:pt x="1798789" y="37479"/>
                  </a:lnTo>
                  <a:lnTo>
                    <a:pt x="1843355" y="48698"/>
                  </a:lnTo>
                  <a:lnTo>
                    <a:pt x="1887382" y="61312"/>
                  </a:lnTo>
                  <a:lnTo>
                    <a:pt x="1930847" y="75297"/>
                  </a:lnTo>
                  <a:lnTo>
                    <a:pt x="1973729" y="90630"/>
                  </a:lnTo>
                  <a:lnTo>
                    <a:pt x="2016003" y="107285"/>
                  </a:lnTo>
                  <a:lnTo>
                    <a:pt x="2057648" y="125240"/>
                  </a:lnTo>
                  <a:lnTo>
                    <a:pt x="2098639" y="144470"/>
                  </a:lnTo>
                  <a:lnTo>
                    <a:pt x="2138955" y="164953"/>
                  </a:lnTo>
                  <a:lnTo>
                    <a:pt x="2178572" y="186663"/>
                  </a:lnTo>
                  <a:lnTo>
                    <a:pt x="2217468" y="209577"/>
                  </a:lnTo>
                  <a:lnTo>
                    <a:pt x="2255620" y="233672"/>
                  </a:lnTo>
                  <a:lnTo>
                    <a:pt x="2293004" y="258924"/>
                  </a:lnTo>
                  <a:lnTo>
                    <a:pt x="2329598" y="285308"/>
                  </a:lnTo>
                  <a:lnTo>
                    <a:pt x="2365379" y="312801"/>
                  </a:lnTo>
                  <a:lnTo>
                    <a:pt x="2400325" y="341379"/>
                  </a:lnTo>
                  <a:lnTo>
                    <a:pt x="2434412" y="371018"/>
                  </a:lnTo>
                  <a:lnTo>
                    <a:pt x="2467617" y="401694"/>
                  </a:lnTo>
                  <a:lnTo>
                    <a:pt x="2499918" y="433385"/>
                  </a:lnTo>
                  <a:lnTo>
                    <a:pt x="2531291" y="466064"/>
                  </a:lnTo>
                  <a:lnTo>
                    <a:pt x="2561715" y="499710"/>
                  </a:lnTo>
                  <a:lnTo>
                    <a:pt x="2591165" y="534298"/>
                  </a:lnTo>
                  <a:lnTo>
                    <a:pt x="2619619" y="569804"/>
                  </a:lnTo>
                  <a:lnTo>
                    <a:pt x="2647055" y="606205"/>
                  </a:lnTo>
                  <a:lnTo>
                    <a:pt x="2673449" y="643476"/>
                  </a:lnTo>
                  <a:lnTo>
                    <a:pt x="2698778" y="681594"/>
                  </a:lnTo>
                  <a:lnTo>
                    <a:pt x="2723020" y="720535"/>
                  </a:lnTo>
                  <a:lnTo>
                    <a:pt x="2746152" y="760275"/>
                  </a:lnTo>
                  <a:lnTo>
                    <a:pt x="2768150" y="800791"/>
                  </a:lnTo>
                  <a:lnTo>
                    <a:pt x="2788993" y="842058"/>
                  </a:lnTo>
                  <a:lnTo>
                    <a:pt x="2808656" y="884052"/>
                  </a:lnTo>
                  <a:lnTo>
                    <a:pt x="2827118" y="926751"/>
                  </a:lnTo>
                  <a:lnTo>
                    <a:pt x="2844355" y="970129"/>
                  </a:lnTo>
                  <a:lnTo>
                    <a:pt x="2860345" y="1014164"/>
                  </a:lnTo>
                  <a:lnTo>
                    <a:pt x="2875064" y="1058831"/>
                  </a:lnTo>
                  <a:lnTo>
                    <a:pt x="2888490" y="1104107"/>
                  </a:lnTo>
                  <a:lnTo>
                    <a:pt x="2900599" y="1149967"/>
                  </a:lnTo>
                  <a:lnTo>
                    <a:pt x="2911370" y="1196388"/>
                  </a:lnTo>
                  <a:lnTo>
                    <a:pt x="2920779" y="1243346"/>
                  </a:lnTo>
                  <a:lnTo>
                    <a:pt x="2928803" y="1290818"/>
                  </a:lnTo>
                  <a:lnTo>
                    <a:pt x="2935420" y="1338778"/>
                  </a:lnTo>
                  <a:lnTo>
                    <a:pt x="2940605" y="1387205"/>
                  </a:lnTo>
                  <a:lnTo>
                    <a:pt x="2944338" y="1436073"/>
                  </a:lnTo>
                  <a:lnTo>
                    <a:pt x="2946594" y="1485359"/>
                  </a:lnTo>
                  <a:lnTo>
                    <a:pt x="2947352" y="1535040"/>
                  </a:lnTo>
                  <a:lnTo>
                    <a:pt x="2946594" y="1584720"/>
                  </a:lnTo>
                  <a:lnTo>
                    <a:pt x="2944338" y="1634006"/>
                  </a:lnTo>
                  <a:lnTo>
                    <a:pt x="2940605" y="1682874"/>
                  </a:lnTo>
                  <a:lnTo>
                    <a:pt x="2935420" y="1731301"/>
                  </a:lnTo>
                  <a:lnTo>
                    <a:pt x="2928803" y="1779261"/>
                  </a:lnTo>
                  <a:lnTo>
                    <a:pt x="2920779" y="1826733"/>
                  </a:lnTo>
                  <a:lnTo>
                    <a:pt x="2911370" y="1873691"/>
                  </a:lnTo>
                  <a:lnTo>
                    <a:pt x="2900599" y="1920112"/>
                  </a:lnTo>
                  <a:lnTo>
                    <a:pt x="2888490" y="1965972"/>
                  </a:lnTo>
                  <a:lnTo>
                    <a:pt x="2875064" y="2011248"/>
                  </a:lnTo>
                  <a:lnTo>
                    <a:pt x="2860345" y="2055915"/>
                  </a:lnTo>
                  <a:lnTo>
                    <a:pt x="2844355" y="2099950"/>
                  </a:lnTo>
                  <a:lnTo>
                    <a:pt x="2827118" y="2143328"/>
                  </a:lnTo>
                  <a:lnTo>
                    <a:pt x="2808656" y="2186027"/>
                  </a:lnTo>
                  <a:lnTo>
                    <a:pt x="2788993" y="2228021"/>
                  </a:lnTo>
                  <a:lnTo>
                    <a:pt x="2768150" y="2269288"/>
                  </a:lnTo>
                  <a:lnTo>
                    <a:pt x="2746152" y="2309804"/>
                  </a:lnTo>
                  <a:lnTo>
                    <a:pt x="2723020" y="2349544"/>
                  </a:lnTo>
                  <a:lnTo>
                    <a:pt x="2698778" y="2388485"/>
                  </a:lnTo>
                  <a:lnTo>
                    <a:pt x="2673449" y="2426603"/>
                  </a:lnTo>
                  <a:lnTo>
                    <a:pt x="2647055" y="2463874"/>
                  </a:lnTo>
                  <a:lnTo>
                    <a:pt x="2619619" y="2500275"/>
                  </a:lnTo>
                  <a:lnTo>
                    <a:pt x="2591165" y="2535781"/>
                  </a:lnTo>
                  <a:lnTo>
                    <a:pt x="2561715" y="2570369"/>
                  </a:lnTo>
                  <a:lnTo>
                    <a:pt x="2531291" y="2604014"/>
                  </a:lnTo>
                  <a:lnTo>
                    <a:pt x="2499918" y="2636694"/>
                  </a:lnTo>
                  <a:lnTo>
                    <a:pt x="2467617" y="2668385"/>
                  </a:lnTo>
                  <a:lnTo>
                    <a:pt x="2434412" y="2699061"/>
                  </a:lnTo>
                  <a:lnTo>
                    <a:pt x="2400325" y="2728700"/>
                  </a:lnTo>
                  <a:lnTo>
                    <a:pt x="2365379" y="2757278"/>
                  </a:lnTo>
                  <a:lnTo>
                    <a:pt x="2329598" y="2784771"/>
                  </a:lnTo>
                  <a:lnTo>
                    <a:pt x="2293004" y="2811155"/>
                  </a:lnTo>
                  <a:lnTo>
                    <a:pt x="2255620" y="2836407"/>
                  </a:lnTo>
                  <a:lnTo>
                    <a:pt x="2217468" y="2860502"/>
                  </a:lnTo>
                  <a:lnTo>
                    <a:pt x="2178572" y="2883416"/>
                  </a:lnTo>
                  <a:lnTo>
                    <a:pt x="2138955" y="2905126"/>
                  </a:lnTo>
                  <a:lnTo>
                    <a:pt x="2098639" y="2925609"/>
                  </a:lnTo>
                  <a:lnTo>
                    <a:pt x="2057648" y="2944839"/>
                  </a:lnTo>
                  <a:lnTo>
                    <a:pt x="2016003" y="2962794"/>
                  </a:lnTo>
                  <a:lnTo>
                    <a:pt x="1973729" y="2979449"/>
                  </a:lnTo>
                  <a:lnTo>
                    <a:pt x="1930847" y="2994782"/>
                  </a:lnTo>
                  <a:lnTo>
                    <a:pt x="1887382" y="3008767"/>
                  </a:lnTo>
                  <a:lnTo>
                    <a:pt x="1843355" y="3021381"/>
                  </a:lnTo>
                  <a:lnTo>
                    <a:pt x="1798789" y="3032600"/>
                  </a:lnTo>
                  <a:lnTo>
                    <a:pt x="1753708" y="3042400"/>
                  </a:lnTo>
                  <a:lnTo>
                    <a:pt x="1708135" y="3050759"/>
                  </a:lnTo>
                  <a:lnTo>
                    <a:pt x="1662091" y="3057651"/>
                  </a:lnTo>
                  <a:lnTo>
                    <a:pt x="1615600" y="3063053"/>
                  </a:lnTo>
                  <a:lnTo>
                    <a:pt x="1568686" y="3066941"/>
                  </a:lnTo>
                  <a:lnTo>
                    <a:pt x="1521370" y="3069291"/>
                  </a:lnTo>
                  <a:lnTo>
                    <a:pt x="1473676" y="3070080"/>
                  </a:lnTo>
                  <a:lnTo>
                    <a:pt x="1425981" y="3069291"/>
                  </a:lnTo>
                  <a:lnTo>
                    <a:pt x="1378665" y="3066941"/>
                  </a:lnTo>
                  <a:lnTo>
                    <a:pt x="1331751" y="3063053"/>
                  </a:lnTo>
                  <a:lnTo>
                    <a:pt x="1285260" y="3057651"/>
                  </a:lnTo>
                  <a:lnTo>
                    <a:pt x="1239217" y="3050759"/>
                  </a:lnTo>
                  <a:lnTo>
                    <a:pt x="1193643" y="3042400"/>
                  </a:lnTo>
                  <a:lnTo>
                    <a:pt x="1148562" y="3032600"/>
                  </a:lnTo>
                  <a:lnTo>
                    <a:pt x="1103996" y="3021381"/>
                  </a:lnTo>
                  <a:lnTo>
                    <a:pt x="1059969" y="3008767"/>
                  </a:lnTo>
                  <a:lnTo>
                    <a:pt x="1016504" y="2994782"/>
                  </a:lnTo>
                  <a:lnTo>
                    <a:pt x="973622" y="2979449"/>
                  </a:lnTo>
                  <a:lnTo>
                    <a:pt x="931348" y="2962794"/>
                  </a:lnTo>
                  <a:lnTo>
                    <a:pt x="889704" y="2944839"/>
                  </a:lnTo>
                  <a:lnTo>
                    <a:pt x="848712" y="2925609"/>
                  </a:lnTo>
                  <a:lnTo>
                    <a:pt x="808396" y="2905126"/>
                  </a:lnTo>
                  <a:lnTo>
                    <a:pt x="768779" y="2883416"/>
                  </a:lnTo>
                  <a:lnTo>
                    <a:pt x="729883" y="2860502"/>
                  </a:lnTo>
                  <a:lnTo>
                    <a:pt x="691732" y="2836407"/>
                  </a:lnTo>
                  <a:lnTo>
                    <a:pt x="654347" y="2811155"/>
                  </a:lnTo>
                  <a:lnTo>
                    <a:pt x="617753" y="2784771"/>
                  </a:lnTo>
                  <a:lnTo>
                    <a:pt x="581972" y="2757278"/>
                  </a:lnTo>
                  <a:lnTo>
                    <a:pt x="547026" y="2728700"/>
                  </a:lnTo>
                  <a:lnTo>
                    <a:pt x="512939" y="2699061"/>
                  </a:lnTo>
                  <a:lnTo>
                    <a:pt x="479734" y="2668385"/>
                  </a:lnTo>
                  <a:lnTo>
                    <a:pt x="447433" y="2636694"/>
                  </a:lnTo>
                  <a:lnTo>
                    <a:pt x="416060" y="2604014"/>
                  </a:lnTo>
                  <a:lnTo>
                    <a:pt x="385636" y="2570369"/>
                  </a:lnTo>
                  <a:lnTo>
                    <a:pt x="356186" y="2535781"/>
                  </a:lnTo>
                  <a:lnTo>
                    <a:pt x="327732" y="2500275"/>
                  </a:lnTo>
                  <a:lnTo>
                    <a:pt x="300296" y="2463874"/>
                  </a:lnTo>
                  <a:lnTo>
                    <a:pt x="273902" y="2426603"/>
                  </a:lnTo>
                  <a:lnTo>
                    <a:pt x="248573" y="2388485"/>
                  </a:lnTo>
                  <a:lnTo>
                    <a:pt x="224331" y="2349544"/>
                  </a:lnTo>
                  <a:lnTo>
                    <a:pt x="201199" y="2309804"/>
                  </a:lnTo>
                  <a:lnTo>
                    <a:pt x="179201" y="2269288"/>
                  </a:lnTo>
                  <a:lnTo>
                    <a:pt x="158359" y="2228021"/>
                  </a:lnTo>
                  <a:lnTo>
                    <a:pt x="138695" y="2186027"/>
                  </a:lnTo>
                  <a:lnTo>
                    <a:pt x="120233" y="2143328"/>
                  </a:lnTo>
                  <a:lnTo>
                    <a:pt x="102996" y="2099950"/>
                  </a:lnTo>
                  <a:lnTo>
                    <a:pt x="87007" y="2055915"/>
                  </a:lnTo>
                  <a:lnTo>
                    <a:pt x="72287" y="2011248"/>
                  </a:lnTo>
                  <a:lnTo>
                    <a:pt x="58861" y="1965972"/>
                  </a:lnTo>
                  <a:lnTo>
                    <a:pt x="46752" y="1920112"/>
                  </a:lnTo>
                  <a:lnTo>
                    <a:pt x="35981" y="1873691"/>
                  </a:lnTo>
                  <a:lnTo>
                    <a:pt x="26572" y="1826733"/>
                  </a:lnTo>
                  <a:lnTo>
                    <a:pt x="18548" y="1779261"/>
                  </a:lnTo>
                  <a:lnTo>
                    <a:pt x="11932" y="1731301"/>
                  </a:lnTo>
                  <a:lnTo>
                    <a:pt x="6746" y="1682874"/>
                  </a:lnTo>
                  <a:lnTo>
                    <a:pt x="3013" y="1634006"/>
                  </a:lnTo>
                  <a:lnTo>
                    <a:pt x="757" y="1584720"/>
                  </a:lnTo>
                  <a:lnTo>
                    <a:pt x="0" y="15350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4114800"/>
              <a:ext cx="661416" cy="6614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3054096"/>
              <a:ext cx="664464" cy="66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8" y="1987296"/>
              <a:ext cx="862584" cy="1021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599" y="2246376"/>
              <a:ext cx="252984" cy="3718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802" y="2540245"/>
              <a:ext cx="151601" cy="200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2529840"/>
              <a:ext cx="198119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28" y="3371088"/>
              <a:ext cx="286512" cy="3017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6272" y="3840480"/>
              <a:ext cx="347472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087" y="3215640"/>
              <a:ext cx="265175" cy="307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231" y="3718560"/>
              <a:ext cx="365760" cy="3840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79" y="3764280"/>
              <a:ext cx="368807" cy="3840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583" y="2923032"/>
              <a:ext cx="307847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07" y="3325368"/>
              <a:ext cx="304800" cy="3200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2871216"/>
              <a:ext cx="365760" cy="381000"/>
            </a:xfrm>
            <a:prstGeom prst="rect">
              <a:avLst/>
            </a:prstGeom>
          </p:spPr>
        </p:pic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11786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Ingest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058248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9075" marR="116205" indent="-95885">
                        <a:lnSpc>
                          <a:spcPts val="139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sf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rm/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Analyze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968402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Publish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194249" y="3396404"/>
            <a:ext cx="824230" cy="114300"/>
          </a:xfrm>
          <a:custGeom>
            <a:avLst/>
            <a:gdLst/>
            <a:ahLst/>
            <a:cxnLst/>
            <a:rect l="l" t="t" r="r" b="b"/>
            <a:pathLst>
              <a:path w="824229" h="114300">
                <a:moveTo>
                  <a:pt x="110" y="36034"/>
                </a:moveTo>
                <a:lnTo>
                  <a:pt x="0" y="74134"/>
                </a:lnTo>
                <a:lnTo>
                  <a:pt x="38100" y="74245"/>
                </a:lnTo>
                <a:lnTo>
                  <a:pt x="38210" y="36145"/>
                </a:lnTo>
                <a:lnTo>
                  <a:pt x="110" y="36034"/>
                </a:lnTo>
                <a:close/>
              </a:path>
              <a:path w="824229" h="114300">
                <a:moveTo>
                  <a:pt x="76310" y="36255"/>
                </a:moveTo>
                <a:lnTo>
                  <a:pt x="76199" y="74355"/>
                </a:lnTo>
                <a:lnTo>
                  <a:pt x="114299" y="74467"/>
                </a:lnTo>
                <a:lnTo>
                  <a:pt x="114410" y="36367"/>
                </a:lnTo>
                <a:lnTo>
                  <a:pt x="76310" y="36255"/>
                </a:lnTo>
                <a:close/>
              </a:path>
              <a:path w="824229" h="114300">
                <a:moveTo>
                  <a:pt x="152510" y="36478"/>
                </a:moveTo>
                <a:lnTo>
                  <a:pt x="152399" y="74578"/>
                </a:lnTo>
                <a:lnTo>
                  <a:pt x="190499" y="74688"/>
                </a:lnTo>
                <a:lnTo>
                  <a:pt x="190610" y="36588"/>
                </a:lnTo>
                <a:lnTo>
                  <a:pt x="152510" y="36478"/>
                </a:lnTo>
                <a:close/>
              </a:path>
              <a:path w="824229" h="114300">
                <a:moveTo>
                  <a:pt x="228710" y="36700"/>
                </a:moveTo>
                <a:lnTo>
                  <a:pt x="228598" y="74800"/>
                </a:lnTo>
                <a:lnTo>
                  <a:pt x="266698" y="74910"/>
                </a:lnTo>
                <a:lnTo>
                  <a:pt x="266810" y="36810"/>
                </a:lnTo>
                <a:lnTo>
                  <a:pt x="228710" y="36700"/>
                </a:lnTo>
                <a:close/>
              </a:path>
              <a:path w="824229" h="114300">
                <a:moveTo>
                  <a:pt x="304909" y="36921"/>
                </a:moveTo>
                <a:lnTo>
                  <a:pt x="304798" y="75021"/>
                </a:lnTo>
                <a:lnTo>
                  <a:pt x="342898" y="75131"/>
                </a:lnTo>
                <a:lnTo>
                  <a:pt x="343009" y="37031"/>
                </a:lnTo>
                <a:lnTo>
                  <a:pt x="304909" y="36921"/>
                </a:lnTo>
                <a:close/>
              </a:path>
              <a:path w="824229" h="114300">
                <a:moveTo>
                  <a:pt x="381109" y="37143"/>
                </a:moveTo>
                <a:lnTo>
                  <a:pt x="380998" y="75243"/>
                </a:lnTo>
                <a:lnTo>
                  <a:pt x="419098" y="75354"/>
                </a:lnTo>
                <a:lnTo>
                  <a:pt x="419209" y="37254"/>
                </a:lnTo>
                <a:lnTo>
                  <a:pt x="381109" y="37143"/>
                </a:lnTo>
                <a:close/>
              </a:path>
              <a:path w="824229" h="114300">
                <a:moveTo>
                  <a:pt x="457309" y="37364"/>
                </a:moveTo>
                <a:lnTo>
                  <a:pt x="457198" y="75464"/>
                </a:lnTo>
                <a:lnTo>
                  <a:pt x="495298" y="75576"/>
                </a:lnTo>
                <a:lnTo>
                  <a:pt x="495409" y="37476"/>
                </a:lnTo>
                <a:lnTo>
                  <a:pt x="457309" y="37364"/>
                </a:lnTo>
                <a:close/>
              </a:path>
              <a:path w="824229" h="114300">
                <a:moveTo>
                  <a:pt x="533509" y="37586"/>
                </a:moveTo>
                <a:lnTo>
                  <a:pt x="533397" y="75686"/>
                </a:lnTo>
                <a:lnTo>
                  <a:pt x="571497" y="75797"/>
                </a:lnTo>
                <a:lnTo>
                  <a:pt x="571609" y="37697"/>
                </a:lnTo>
                <a:lnTo>
                  <a:pt x="533509" y="37586"/>
                </a:lnTo>
                <a:close/>
              </a:path>
              <a:path w="824229" h="114300">
                <a:moveTo>
                  <a:pt x="609707" y="37809"/>
                </a:moveTo>
                <a:lnTo>
                  <a:pt x="609597" y="75907"/>
                </a:lnTo>
                <a:lnTo>
                  <a:pt x="647697" y="76019"/>
                </a:lnTo>
                <a:lnTo>
                  <a:pt x="647807" y="37919"/>
                </a:lnTo>
                <a:lnTo>
                  <a:pt x="609707" y="37809"/>
                </a:lnTo>
                <a:close/>
              </a:path>
              <a:path w="824229" h="114300">
                <a:moveTo>
                  <a:pt x="709532" y="76198"/>
                </a:moveTo>
                <a:lnTo>
                  <a:pt x="709421" y="114298"/>
                </a:lnTo>
                <a:lnTo>
                  <a:pt x="786094" y="76240"/>
                </a:lnTo>
                <a:lnTo>
                  <a:pt x="723897" y="76240"/>
                </a:lnTo>
                <a:lnTo>
                  <a:pt x="709532" y="76198"/>
                </a:lnTo>
                <a:close/>
              </a:path>
              <a:path w="824229" h="114300">
                <a:moveTo>
                  <a:pt x="709643" y="38098"/>
                </a:moveTo>
                <a:lnTo>
                  <a:pt x="709532" y="76198"/>
                </a:lnTo>
                <a:lnTo>
                  <a:pt x="723897" y="76240"/>
                </a:lnTo>
                <a:lnTo>
                  <a:pt x="724007" y="38140"/>
                </a:lnTo>
                <a:lnTo>
                  <a:pt x="709643" y="38098"/>
                </a:lnTo>
                <a:close/>
              </a:path>
              <a:path w="824229" h="114300">
                <a:moveTo>
                  <a:pt x="709754" y="0"/>
                </a:moveTo>
                <a:lnTo>
                  <a:pt x="709643" y="38098"/>
                </a:lnTo>
                <a:lnTo>
                  <a:pt x="724007" y="38140"/>
                </a:lnTo>
                <a:lnTo>
                  <a:pt x="723897" y="76240"/>
                </a:lnTo>
                <a:lnTo>
                  <a:pt x="786094" y="76240"/>
                </a:lnTo>
                <a:lnTo>
                  <a:pt x="823887" y="57481"/>
                </a:lnTo>
                <a:lnTo>
                  <a:pt x="709754" y="0"/>
                </a:lnTo>
                <a:close/>
              </a:path>
              <a:path w="824229" h="114300">
                <a:moveTo>
                  <a:pt x="685907" y="38030"/>
                </a:moveTo>
                <a:lnTo>
                  <a:pt x="685797" y="76130"/>
                </a:lnTo>
                <a:lnTo>
                  <a:pt x="709532" y="76198"/>
                </a:lnTo>
                <a:lnTo>
                  <a:pt x="709643" y="38098"/>
                </a:lnTo>
                <a:lnTo>
                  <a:pt x="685907" y="3803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2586" y="3397998"/>
            <a:ext cx="742315" cy="114300"/>
          </a:xfrm>
          <a:custGeom>
            <a:avLst/>
            <a:gdLst/>
            <a:ahLst/>
            <a:cxnLst/>
            <a:rect l="l" t="t" r="r" b="b"/>
            <a:pathLst>
              <a:path w="742314" h="114300">
                <a:moveTo>
                  <a:pt x="187" y="35012"/>
                </a:moveTo>
                <a:lnTo>
                  <a:pt x="0" y="73111"/>
                </a:lnTo>
                <a:lnTo>
                  <a:pt x="38100" y="73299"/>
                </a:lnTo>
                <a:lnTo>
                  <a:pt x="38287" y="35199"/>
                </a:lnTo>
                <a:lnTo>
                  <a:pt x="187" y="35012"/>
                </a:lnTo>
                <a:close/>
              </a:path>
              <a:path w="742314" h="114300">
                <a:moveTo>
                  <a:pt x="76386" y="35387"/>
                </a:moveTo>
                <a:lnTo>
                  <a:pt x="76200" y="73487"/>
                </a:lnTo>
                <a:lnTo>
                  <a:pt x="114298" y="73673"/>
                </a:lnTo>
                <a:lnTo>
                  <a:pt x="114486" y="35575"/>
                </a:lnTo>
                <a:lnTo>
                  <a:pt x="76386" y="35387"/>
                </a:lnTo>
                <a:close/>
              </a:path>
              <a:path w="742314" h="114300">
                <a:moveTo>
                  <a:pt x="152586" y="35761"/>
                </a:moveTo>
                <a:lnTo>
                  <a:pt x="152398" y="73861"/>
                </a:lnTo>
                <a:lnTo>
                  <a:pt x="190498" y="74048"/>
                </a:lnTo>
                <a:lnTo>
                  <a:pt x="190685" y="35949"/>
                </a:lnTo>
                <a:lnTo>
                  <a:pt x="152586" y="35761"/>
                </a:lnTo>
                <a:close/>
              </a:path>
              <a:path w="742314" h="114300">
                <a:moveTo>
                  <a:pt x="228785" y="36136"/>
                </a:moveTo>
                <a:lnTo>
                  <a:pt x="228597" y="74236"/>
                </a:lnTo>
                <a:lnTo>
                  <a:pt x="266697" y="74423"/>
                </a:lnTo>
                <a:lnTo>
                  <a:pt x="266884" y="36324"/>
                </a:lnTo>
                <a:lnTo>
                  <a:pt x="228785" y="36136"/>
                </a:lnTo>
                <a:close/>
              </a:path>
              <a:path w="742314" h="114300">
                <a:moveTo>
                  <a:pt x="304984" y="36511"/>
                </a:moveTo>
                <a:lnTo>
                  <a:pt x="304797" y="74611"/>
                </a:lnTo>
                <a:lnTo>
                  <a:pt x="342896" y="74799"/>
                </a:lnTo>
                <a:lnTo>
                  <a:pt x="343084" y="36699"/>
                </a:lnTo>
                <a:lnTo>
                  <a:pt x="304984" y="36511"/>
                </a:lnTo>
                <a:close/>
              </a:path>
              <a:path w="742314" h="114300">
                <a:moveTo>
                  <a:pt x="381182" y="36887"/>
                </a:moveTo>
                <a:lnTo>
                  <a:pt x="380996" y="74985"/>
                </a:lnTo>
                <a:lnTo>
                  <a:pt x="419094" y="75173"/>
                </a:lnTo>
                <a:lnTo>
                  <a:pt x="419282" y="37073"/>
                </a:lnTo>
                <a:lnTo>
                  <a:pt x="381182" y="36887"/>
                </a:lnTo>
                <a:close/>
              </a:path>
              <a:path w="742314" h="114300">
                <a:moveTo>
                  <a:pt x="457382" y="37261"/>
                </a:moveTo>
                <a:lnTo>
                  <a:pt x="457194" y="75360"/>
                </a:lnTo>
                <a:lnTo>
                  <a:pt x="495294" y="75548"/>
                </a:lnTo>
                <a:lnTo>
                  <a:pt x="495481" y="37448"/>
                </a:lnTo>
                <a:lnTo>
                  <a:pt x="457382" y="37261"/>
                </a:lnTo>
                <a:close/>
              </a:path>
              <a:path w="742314" h="114300">
                <a:moveTo>
                  <a:pt x="533581" y="37636"/>
                </a:moveTo>
                <a:lnTo>
                  <a:pt x="533393" y="75736"/>
                </a:lnTo>
                <a:lnTo>
                  <a:pt x="571493" y="75923"/>
                </a:lnTo>
                <a:lnTo>
                  <a:pt x="571681" y="37824"/>
                </a:lnTo>
                <a:lnTo>
                  <a:pt x="533581" y="37636"/>
                </a:lnTo>
                <a:close/>
              </a:path>
              <a:path w="742314" h="114300">
                <a:moveTo>
                  <a:pt x="627993" y="0"/>
                </a:moveTo>
                <a:lnTo>
                  <a:pt x="627806" y="38100"/>
                </a:lnTo>
                <a:lnTo>
                  <a:pt x="646856" y="38193"/>
                </a:lnTo>
                <a:lnTo>
                  <a:pt x="646668" y="76292"/>
                </a:lnTo>
                <a:lnTo>
                  <a:pt x="627618" y="76292"/>
                </a:lnTo>
                <a:lnTo>
                  <a:pt x="627432" y="114298"/>
                </a:lnTo>
                <a:lnTo>
                  <a:pt x="704389" y="76292"/>
                </a:lnTo>
                <a:lnTo>
                  <a:pt x="646668" y="76292"/>
                </a:lnTo>
                <a:lnTo>
                  <a:pt x="704578" y="76199"/>
                </a:lnTo>
                <a:lnTo>
                  <a:pt x="742011" y="57712"/>
                </a:lnTo>
                <a:lnTo>
                  <a:pt x="627993" y="0"/>
                </a:lnTo>
                <a:close/>
              </a:path>
              <a:path w="742314" h="114300">
                <a:moveTo>
                  <a:pt x="627806" y="38100"/>
                </a:moveTo>
                <a:lnTo>
                  <a:pt x="627619" y="76199"/>
                </a:lnTo>
                <a:lnTo>
                  <a:pt x="646668" y="76292"/>
                </a:lnTo>
                <a:lnTo>
                  <a:pt x="646856" y="38193"/>
                </a:lnTo>
                <a:lnTo>
                  <a:pt x="627806" y="38100"/>
                </a:lnTo>
                <a:close/>
              </a:path>
              <a:path w="742314" h="114300">
                <a:moveTo>
                  <a:pt x="609780" y="38011"/>
                </a:moveTo>
                <a:lnTo>
                  <a:pt x="609593" y="76111"/>
                </a:lnTo>
                <a:lnTo>
                  <a:pt x="627619" y="76199"/>
                </a:lnTo>
                <a:lnTo>
                  <a:pt x="627806" y="38100"/>
                </a:lnTo>
                <a:lnTo>
                  <a:pt x="609780" y="3801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9141" y="3391682"/>
            <a:ext cx="605790" cy="114300"/>
          </a:xfrm>
          <a:custGeom>
            <a:avLst/>
            <a:gdLst/>
            <a:ahLst/>
            <a:cxnLst/>
            <a:rect l="l" t="t" r="r" b="b"/>
            <a:pathLst>
              <a:path w="60579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60579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579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60579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605790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605790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605790" h="114300">
                <a:moveTo>
                  <a:pt x="491310" y="0"/>
                </a:moveTo>
                <a:lnTo>
                  <a:pt x="491310" y="114300"/>
                </a:lnTo>
                <a:lnTo>
                  <a:pt x="567512" y="76200"/>
                </a:lnTo>
                <a:lnTo>
                  <a:pt x="495300" y="76200"/>
                </a:lnTo>
                <a:lnTo>
                  <a:pt x="495300" y="38100"/>
                </a:lnTo>
                <a:lnTo>
                  <a:pt x="567509" y="38100"/>
                </a:lnTo>
                <a:lnTo>
                  <a:pt x="491310" y="0"/>
                </a:lnTo>
                <a:close/>
              </a:path>
              <a:path w="605790" h="114300">
                <a:moveTo>
                  <a:pt x="49131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1310" y="76200"/>
                </a:lnTo>
                <a:lnTo>
                  <a:pt x="491310" y="38100"/>
                </a:lnTo>
                <a:close/>
              </a:path>
              <a:path w="605790" h="114300">
                <a:moveTo>
                  <a:pt x="567509" y="38100"/>
                </a:moveTo>
                <a:lnTo>
                  <a:pt x="495300" y="38100"/>
                </a:lnTo>
                <a:lnTo>
                  <a:pt x="495300" y="76200"/>
                </a:lnTo>
                <a:lnTo>
                  <a:pt x="567512" y="76200"/>
                </a:lnTo>
                <a:lnTo>
                  <a:pt x="605610" y="57151"/>
                </a:lnTo>
                <a:lnTo>
                  <a:pt x="5675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279150" y="2804013"/>
            <a:ext cx="2138045" cy="1311275"/>
            <a:chOff x="9279150" y="2804013"/>
            <a:chExt cx="2138045" cy="131127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9316" y="2804013"/>
              <a:ext cx="1407642" cy="13108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79150" y="3401437"/>
              <a:ext cx="730250" cy="114300"/>
            </a:xfrm>
            <a:custGeom>
              <a:avLst/>
              <a:gdLst/>
              <a:ahLst/>
              <a:cxnLst/>
              <a:rect l="l" t="t" r="r" b="b"/>
              <a:pathLst>
                <a:path w="730250" h="114300">
                  <a:moveTo>
                    <a:pt x="290" y="33399"/>
                  </a:moveTo>
                  <a:lnTo>
                    <a:pt x="0" y="71498"/>
                  </a:lnTo>
                  <a:lnTo>
                    <a:pt x="38098" y="71789"/>
                  </a:lnTo>
                  <a:lnTo>
                    <a:pt x="38389" y="33690"/>
                  </a:lnTo>
                  <a:lnTo>
                    <a:pt x="290" y="33399"/>
                  </a:lnTo>
                  <a:close/>
                </a:path>
                <a:path w="730250" h="114300">
                  <a:moveTo>
                    <a:pt x="76488" y="33981"/>
                  </a:moveTo>
                  <a:lnTo>
                    <a:pt x="76197" y="72080"/>
                  </a:lnTo>
                  <a:lnTo>
                    <a:pt x="114297" y="72370"/>
                  </a:lnTo>
                  <a:lnTo>
                    <a:pt x="114588" y="34272"/>
                  </a:lnTo>
                  <a:lnTo>
                    <a:pt x="76488" y="33981"/>
                  </a:lnTo>
                  <a:close/>
                </a:path>
                <a:path w="730250" h="114300">
                  <a:moveTo>
                    <a:pt x="152687" y="34561"/>
                  </a:moveTo>
                  <a:lnTo>
                    <a:pt x="152396" y="72661"/>
                  </a:lnTo>
                  <a:lnTo>
                    <a:pt x="190494" y="72952"/>
                  </a:lnTo>
                  <a:lnTo>
                    <a:pt x="190785" y="34852"/>
                  </a:lnTo>
                  <a:lnTo>
                    <a:pt x="152687" y="34561"/>
                  </a:lnTo>
                  <a:close/>
                </a:path>
                <a:path w="730250" h="114300">
                  <a:moveTo>
                    <a:pt x="228884" y="35143"/>
                  </a:moveTo>
                  <a:lnTo>
                    <a:pt x="228593" y="73243"/>
                  </a:lnTo>
                  <a:lnTo>
                    <a:pt x="266692" y="73534"/>
                  </a:lnTo>
                  <a:lnTo>
                    <a:pt x="266983" y="35434"/>
                  </a:lnTo>
                  <a:lnTo>
                    <a:pt x="228884" y="35143"/>
                  </a:lnTo>
                  <a:close/>
                </a:path>
                <a:path w="730250" h="114300">
                  <a:moveTo>
                    <a:pt x="305081" y="35725"/>
                  </a:moveTo>
                  <a:lnTo>
                    <a:pt x="304791" y="73825"/>
                  </a:lnTo>
                  <a:lnTo>
                    <a:pt x="342889" y="74114"/>
                  </a:lnTo>
                  <a:lnTo>
                    <a:pt x="343180" y="36015"/>
                  </a:lnTo>
                  <a:lnTo>
                    <a:pt x="305081" y="35725"/>
                  </a:lnTo>
                  <a:close/>
                </a:path>
                <a:path w="730250" h="114300">
                  <a:moveTo>
                    <a:pt x="381279" y="36306"/>
                  </a:moveTo>
                  <a:lnTo>
                    <a:pt x="380988" y="74405"/>
                  </a:lnTo>
                  <a:lnTo>
                    <a:pt x="419088" y="74696"/>
                  </a:lnTo>
                  <a:lnTo>
                    <a:pt x="419379" y="36597"/>
                  </a:lnTo>
                  <a:lnTo>
                    <a:pt x="381279" y="36306"/>
                  </a:lnTo>
                  <a:close/>
                </a:path>
                <a:path w="730250" h="114300">
                  <a:moveTo>
                    <a:pt x="457478" y="36888"/>
                  </a:moveTo>
                  <a:lnTo>
                    <a:pt x="457187" y="74987"/>
                  </a:lnTo>
                  <a:lnTo>
                    <a:pt x="495286" y="75277"/>
                  </a:lnTo>
                  <a:lnTo>
                    <a:pt x="495576" y="37179"/>
                  </a:lnTo>
                  <a:lnTo>
                    <a:pt x="457478" y="36888"/>
                  </a:lnTo>
                  <a:close/>
                </a:path>
                <a:path w="730250" h="114300">
                  <a:moveTo>
                    <a:pt x="533675" y="37470"/>
                  </a:moveTo>
                  <a:lnTo>
                    <a:pt x="533384" y="75568"/>
                  </a:lnTo>
                  <a:lnTo>
                    <a:pt x="571483" y="75859"/>
                  </a:lnTo>
                  <a:lnTo>
                    <a:pt x="571774" y="37760"/>
                  </a:lnTo>
                  <a:lnTo>
                    <a:pt x="533675" y="37470"/>
                  </a:lnTo>
                  <a:close/>
                </a:path>
                <a:path w="730250" h="114300">
                  <a:moveTo>
                    <a:pt x="616305" y="0"/>
                  </a:moveTo>
                  <a:lnTo>
                    <a:pt x="616014" y="38098"/>
                  </a:lnTo>
                  <a:lnTo>
                    <a:pt x="635063" y="38244"/>
                  </a:lnTo>
                  <a:lnTo>
                    <a:pt x="634772" y="76343"/>
                  </a:lnTo>
                  <a:lnTo>
                    <a:pt x="615722" y="76343"/>
                  </a:lnTo>
                  <a:lnTo>
                    <a:pt x="615433" y="114296"/>
                  </a:lnTo>
                  <a:lnTo>
                    <a:pt x="692810" y="76343"/>
                  </a:lnTo>
                  <a:lnTo>
                    <a:pt x="634772" y="76343"/>
                  </a:lnTo>
                  <a:lnTo>
                    <a:pt x="693108" y="76197"/>
                  </a:lnTo>
                  <a:lnTo>
                    <a:pt x="730166" y="58021"/>
                  </a:lnTo>
                  <a:lnTo>
                    <a:pt x="616305" y="0"/>
                  </a:lnTo>
                  <a:close/>
                </a:path>
                <a:path w="730250" h="114300">
                  <a:moveTo>
                    <a:pt x="616014" y="38098"/>
                  </a:moveTo>
                  <a:lnTo>
                    <a:pt x="615723" y="76197"/>
                  </a:lnTo>
                  <a:lnTo>
                    <a:pt x="634772" y="76343"/>
                  </a:lnTo>
                  <a:lnTo>
                    <a:pt x="635063" y="38244"/>
                  </a:lnTo>
                  <a:lnTo>
                    <a:pt x="616014" y="38098"/>
                  </a:lnTo>
                  <a:close/>
                </a:path>
                <a:path w="730250" h="114300">
                  <a:moveTo>
                    <a:pt x="609873" y="38051"/>
                  </a:moveTo>
                  <a:lnTo>
                    <a:pt x="609582" y="76150"/>
                  </a:lnTo>
                  <a:lnTo>
                    <a:pt x="615723" y="76197"/>
                  </a:lnTo>
                  <a:lnTo>
                    <a:pt x="616014" y="38098"/>
                  </a:lnTo>
                  <a:lnTo>
                    <a:pt x="609873" y="3805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792386" y="417830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7054" y="5190235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54496" y="1749551"/>
            <a:ext cx="923544" cy="923544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0678" y="1073650"/>
            <a:ext cx="191770" cy="5791200"/>
            <a:chOff x="6110678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04900" y="1576795"/>
          <a:ext cx="3429000" cy="398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indic_de,geo\time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trike="sngStrike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trike="sngStrike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2009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trike="sngStrike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trike="sngStrike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….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75"/>
                        </a:spcBef>
                      </a:pPr>
                      <a:r>
                        <a:rPr sz="1800" strike="sngStrike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2018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27950" y="1634332"/>
          <a:ext cx="3774440" cy="398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1214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marL="1080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(Substr)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452755" algn="r">
                        <a:lnSpc>
                          <a:spcPts val="2150"/>
                        </a:lnSpc>
                        <a:spcBef>
                          <a:spcPts val="8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9709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8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10363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age_group_0_14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045844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age_group_25_49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045844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age_group_50_64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045844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age_group_65_79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967740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age_group_80_max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21936" y="1102867"/>
            <a:ext cx="121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8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89225" y="1124203"/>
            <a:ext cx="231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2400" spc="-7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09636" y="85851"/>
            <a:ext cx="6654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" dirty="0"/>
              <a:t>Transform </a:t>
            </a:r>
            <a:r>
              <a:rPr sz="3400" spc="-5" dirty="0"/>
              <a:t>Population</a:t>
            </a:r>
            <a:r>
              <a:rPr sz="3400" spc="-25" dirty="0"/>
              <a:t> </a:t>
            </a:r>
            <a:r>
              <a:rPr sz="3400" spc="-5" dirty="0"/>
              <a:t>By</a:t>
            </a:r>
            <a:r>
              <a:rPr sz="3400" spc="-200" dirty="0"/>
              <a:t> </a:t>
            </a:r>
            <a:r>
              <a:rPr sz="3400" spc="-5" dirty="0"/>
              <a:t>Age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4719955"/>
            <a:chOff x="-6350" y="908050"/>
            <a:chExt cx="12204700" cy="471995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8389" y="2115781"/>
              <a:ext cx="3195955" cy="512445"/>
            </a:xfrm>
            <a:custGeom>
              <a:avLst/>
              <a:gdLst/>
              <a:ahLst/>
              <a:cxnLst/>
              <a:rect l="l" t="t" r="r" b="b"/>
              <a:pathLst>
                <a:path w="3195954" h="512444">
                  <a:moveTo>
                    <a:pt x="3118672" y="486929"/>
                  </a:moveTo>
                  <a:lnTo>
                    <a:pt x="3114951" y="512055"/>
                  </a:lnTo>
                  <a:lnTo>
                    <a:pt x="3185953" y="488791"/>
                  </a:lnTo>
                  <a:lnTo>
                    <a:pt x="3131243" y="488791"/>
                  </a:lnTo>
                  <a:lnTo>
                    <a:pt x="3118672" y="486929"/>
                  </a:lnTo>
                  <a:close/>
                </a:path>
                <a:path w="3195954" h="512444">
                  <a:moveTo>
                    <a:pt x="3122392" y="461802"/>
                  </a:moveTo>
                  <a:lnTo>
                    <a:pt x="3118672" y="486929"/>
                  </a:lnTo>
                  <a:lnTo>
                    <a:pt x="3131243" y="488791"/>
                  </a:lnTo>
                  <a:lnTo>
                    <a:pt x="3134963" y="463664"/>
                  </a:lnTo>
                  <a:lnTo>
                    <a:pt x="3122392" y="461802"/>
                  </a:lnTo>
                  <a:close/>
                </a:path>
                <a:path w="3195954" h="512444">
                  <a:moveTo>
                    <a:pt x="3126112" y="436676"/>
                  </a:moveTo>
                  <a:lnTo>
                    <a:pt x="3122392" y="461802"/>
                  </a:lnTo>
                  <a:lnTo>
                    <a:pt x="3134963" y="463664"/>
                  </a:lnTo>
                  <a:lnTo>
                    <a:pt x="3131243" y="488791"/>
                  </a:lnTo>
                  <a:lnTo>
                    <a:pt x="3185953" y="488791"/>
                  </a:lnTo>
                  <a:lnTo>
                    <a:pt x="3195910" y="485528"/>
                  </a:lnTo>
                  <a:lnTo>
                    <a:pt x="3126112" y="436676"/>
                  </a:lnTo>
                  <a:close/>
                </a:path>
                <a:path w="3195954" h="512444">
                  <a:moveTo>
                    <a:pt x="3721" y="0"/>
                  </a:moveTo>
                  <a:lnTo>
                    <a:pt x="0" y="25125"/>
                  </a:lnTo>
                  <a:lnTo>
                    <a:pt x="3118672" y="486929"/>
                  </a:lnTo>
                  <a:lnTo>
                    <a:pt x="3122392" y="461802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46730" y="3610302"/>
              <a:ext cx="387985" cy="2004695"/>
            </a:xfrm>
            <a:custGeom>
              <a:avLst/>
              <a:gdLst/>
              <a:ahLst/>
              <a:cxnLst/>
              <a:rect l="l" t="t" r="r" b="b"/>
              <a:pathLst>
                <a:path w="387984" h="2004695">
                  <a:moveTo>
                    <a:pt x="387569" y="2004419"/>
                  </a:moveTo>
                  <a:lnTo>
                    <a:pt x="312138" y="2001881"/>
                  </a:lnTo>
                  <a:lnTo>
                    <a:pt x="250541" y="1994959"/>
                  </a:lnTo>
                  <a:lnTo>
                    <a:pt x="209012" y="1984694"/>
                  </a:lnTo>
                  <a:lnTo>
                    <a:pt x="193783" y="1972123"/>
                  </a:lnTo>
                  <a:lnTo>
                    <a:pt x="193785" y="1034505"/>
                  </a:lnTo>
                  <a:lnTo>
                    <a:pt x="178556" y="1021934"/>
                  </a:lnTo>
                  <a:lnTo>
                    <a:pt x="137027" y="1011669"/>
                  </a:lnTo>
                  <a:lnTo>
                    <a:pt x="75430" y="1004747"/>
                  </a:lnTo>
                  <a:lnTo>
                    <a:pt x="0" y="1002210"/>
                  </a:lnTo>
                  <a:lnTo>
                    <a:pt x="75430" y="999671"/>
                  </a:lnTo>
                  <a:lnTo>
                    <a:pt x="137027" y="992750"/>
                  </a:lnTo>
                  <a:lnTo>
                    <a:pt x="178556" y="982484"/>
                  </a:lnTo>
                  <a:lnTo>
                    <a:pt x="193785" y="969913"/>
                  </a:lnTo>
                  <a:lnTo>
                    <a:pt x="193785" y="32295"/>
                  </a:lnTo>
                  <a:lnTo>
                    <a:pt x="209014" y="19724"/>
                  </a:lnTo>
                  <a:lnTo>
                    <a:pt x="250544" y="9459"/>
                  </a:lnTo>
                  <a:lnTo>
                    <a:pt x="312141" y="2537"/>
                  </a:lnTo>
                  <a:lnTo>
                    <a:pt x="387571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1817" y="2118855"/>
              <a:ext cx="2814955" cy="3168650"/>
            </a:xfrm>
            <a:custGeom>
              <a:avLst/>
              <a:gdLst/>
              <a:ahLst/>
              <a:cxnLst/>
              <a:rect l="l" t="t" r="r" b="b"/>
              <a:pathLst>
                <a:path w="2814954" h="3168650">
                  <a:moveTo>
                    <a:pt x="2814904" y="2484678"/>
                  </a:moveTo>
                  <a:lnTo>
                    <a:pt x="2797518" y="2480640"/>
                  </a:lnTo>
                  <a:lnTo>
                    <a:pt x="2786049" y="2452039"/>
                  </a:lnTo>
                  <a:lnTo>
                    <a:pt x="2767419" y="2405621"/>
                  </a:lnTo>
                  <a:lnTo>
                    <a:pt x="2750566" y="2424620"/>
                  </a:lnTo>
                  <a:lnTo>
                    <a:pt x="16852" y="0"/>
                  </a:lnTo>
                  <a:lnTo>
                    <a:pt x="0" y="18999"/>
                  </a:lnTo>
                  <a:lnTo>
                    <a:pt x="2733713" y="2443619"/>
                  </a:lnTo>
                  <a:lnTo>
                    <a:pt x="2716860" y="2462619"/>
                  </a:lnTo>
                  <a:lnTo>
                    <a:pt x="2732265" y="2466759"/>
                  </a:lnTo>
                  <a:lnTo>
                    <a:pt x="2737840" y="2490051"/>
                  </a:lnTo>
                  <a:lnTo>
                    <a:pt x="5473" y="3143656"/>
                  </a:lnTo>
                  <a:lnTo>
                    <a:pt x="11379" y="3168358"/>
                  </a:lnTo>
                  <a:lnTo>
                    <a:pt x="2743746" y="2514765"/>
                  </a:lnTo>
                  <a:lnTo>
                    <a:pt x="2749664" y="2539466"/>
                  </a:lnTo>
                  <a:lnTo>
                    <a:pt x="2812021" y="2487104"/>
                  </a:lnTo>
                  <a:lnTo>
                    <a:pt x="2814904" y="248467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478" y="2680716"/>
            <a:ext cx="8614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solidFill>
                  <a:srgbClr val="0070C0"/>
                </a:solidFill>
                <a:latin typeface="Arial MT"/>
                <a:cs typeface="Arial MT"/>
              </a:rPr>
              <a:t>Transform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Population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By</a:t>
            </a:r>
            <a:r>
              <a:rPr sz="4400" spc="-25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Age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 Data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1452" y="3569715"/>
            <a:ext cx="3430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sz="2800" i="1" spc="-4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0070C0"/>
                </a:solidFill>
                <a:latin typeface="Arial"/>
                <a:cs typeface="Arial"/>
              </a:rPr>
              <a:t>Factory</a:t>
            </a:r>
            <a:r>
              <a:rPr sz="2800" i="1" spc="-4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0070C0"/>
                </a:solidFill>
                <a:latin typeface="Arial"/>
                <a:cs typeface="Arial"/>
              </a:rPr>
              <a:t>Pipeline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361" y="3064764"/>
            <a:ext cx="6149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Copy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Azure </a:t>
            </a:r>
            <a:r>
              <a:rPr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06964" y="2952009"/>
            <a:ext cx="1381125" cy="1811655"/>
            <a:chOff x="5406964" y="2952009"/>
            <a:chExt cx="1381125" cy="1811655"/>
          </a:xfrm>
        </p:grpSpPr>
        <p:sp>
          <p:nvSpPr>
            <p:cNvPr id="4" name="object 4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89988" y="2749886"/>
            <a:ext cx="5550535" cy="2183765"/>
            <a:chOff x="2589988" y="2749886"/>
            <a:chExt cx="5550535" cy="2183765"/>
          </a:xfrm>
        </p:grpSpPr>
        <p:sp>
          <p:nvSpPr>
            <p:cNvPr id="8" name="object 8"/>
            <p:cNvSpPr/>
            <p:nvPr/>
          </p:nvSpPr>
          <p:spPr>
            <a:xfrm>
              <a:off x="5300883" y="2768936"/>
              <a:ext cx="2820670" cy="2145665"/>
            </a:xfrm>
            <a:custGeom>
              <a:avLst/>
              <a:gdLst/>
              <a:ahLst/>
              <a:cxnLst/>
              <a:rect l="l" t="t" r="r" b="b"/>
              <a:pathLst>
                <a:path w="2820670" h="2145665">
                  <a:moveTo>
                    <a:pt x="2820161" y="2145406"/>
                  </a:moveTo>
                  <a:lnTo>
                    <a:pt x="0" y="2145406"/>
                  </a:lnTo>
                  <a:lnTo>
                    <a:pt x="0" y="0"/>
                  </a:lnTo>
                  <a:lnTo>
                    <a:pt x="2820161" y="0"/>
                  </a:lnTo>
                  <a:lnTo>
                    <a:pt x="2820161" y="214540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92625" y="1343614"/>
            <a:ext cx="3597275" cy="1195070"/>
            <a:chOff x="4292625" y="1343614"/>
            <a:chExt cx="3597275" cy="1195070"/>
          </a:xfrm>
        </p:grpSpPr>
        <p:sp>
          <p:nvSpPr>
            <p:cNvPr id="13" name="object 13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03911" y="1176238"/>
            <a:ext cx="4123690" cy="153797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R="140335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20" name="object 20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85089" y="3596640"/>
            <a:ext cx="3579495" cy="710565"/>
            <a:chOff x="3685089" y="3596640"/>
            <a:chExt cx="3579495" cy="71056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79" y="3596640"/>
              <a:ext cx="710183" cy="710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85082" y="3913720"/>
              <a:ext cx="3579495" cy="80010"/>
            </a:xfrm>
            <a:custGeom>
              <a:avLst/>
              <a:gdLst/>
              <a:ahLst/>
              <a:cxnLst/>
              <a:rect l="l" t="t" r="r" b="b"/>
              <a:pathLst>
                <a:path w="3579495" h="80010">
                  <a:moveTo>
                    <a:pt x="101752" y="54165"/>
                  </a:moveTo>
                  <a:lnTo>
                    <a:pt x="101600" y="28765"/>
                  </a:lnTo>
                  <a:lnTo>
                    <a:pt x="0" y="29387"/>
                  </a:lnTo>
                  <a:lnTo>
                    <a:pt x="152" y="54787"/>
                  </a:lnTo>
                  <a:lnTo>
                    <a:pt x="101752" y="54165"/>
                  </a:lnTo>
                  <a:close/>
                </a:path>
                <a:path w="3579495" h="80010">
                  <a:moveTo>
                    <a:pt x="279552" y="53073"/>
                  </a:moveTo>
                  <a:lnTo>
                    <a:pt x="279400" y="27673"/>
                  </a:lnTo>
                  <a:lnTo>
                    <a:pt x="177800" y="28295"/>
                  </a:lnTo>
                  <a:lnTo>
                    <a:pt x="177952" y="53695"/>
                  </a:lnTo>
                  <a:lnTo>
                    <a:pt x="279552" y="53073"/>
                  </a:lnTo>
                  <a:close/>
                </a:path>
                <a:path w="3579495" h="80010">
                  <a:moveTo>
                    <a:pt x="457352" y="51993"/>
                  </a:moveTo>
                  <a:lnTo>
                    <a:pt x="457187" y="26593"/>
                  </a:lnTo>
                  <a:lnTo>
                    <a:pt x="355600" y="27216"/>
                  </a:lnTo>
                  <a:lnTo>
                    <a:pt x="355752" y="52616"/>
                  </a:lnTo>
                  <a:lnTo>
                    <a:pt x="457352" y="51993"/>
                  </a:lnTo>
                  <a:close/>
                </a:path>
                <a:path w="3579495" h="80010">
                  <a:moveTo>
                    <a:pt x="652856" y="38100"/>
                  </a:moveTo>
                  <a:lnTo>
                    <a:pt x="627849" y="25781"/>
                  </a:lnTo>
                  <a:lnTo>
                    <a:pt x="576414" y="457"/>
                  </a:lnTo>
                  <a:lnTo>
                    <a:pt x="576580" y="25857"/>
                  </a:lnTo>
                  <a:lnTo>
                    <a:pt x="533387" y="26123"/>
                  </a:lnTo>
                  <a:lnTo>
                    <a:pt x="533552" y="51523"/>
                  </a:lnTo>
                  <a:lnTo>
                    <a:pt x="576732" y="51257"/>
                  </a:lnTo>
                  <a:lnTo>
                    <a:pt x="576884" y="76657"/>
                  </a:lnTo>
                  <a:lnTo>
                    <a:pt x="652856" y="38100"/>
                  </a:lnTo>
                  <a:close/>
                </a:path>
                <a:path w="3579495" h="80010">
                  <a:moveTo>
                    <a:pt x="1462620" y="25400"/>
                  </a:moveTo>
                  <a:lnTo>
                    <a:pt x="1361020" y="25400"/>
                  </a:lnTo>
                  <a:lnTo>
                    <a:pt x="1361020" y="50800"/>
                  </a:lnTo>
                  <a:lnTo>
                    <a:pt x="1462620" y="50800"/>
                  </a:lnTo>
                  <a:lnTo>
                    <a:pt x="1462620" y="25400"/>
                  </a:lnTo>
                  <a:close/>
                </a:path>
                <a:path w="3579495" h="80010">
                  <a:moveTo>
                    <a:pt x="1640420" y="25400"/>
                  </a:moveTo>
                  <a:lnTo>
                    <a:pt x="1538820" y="25400"/>
                  </a:lnTo>
                  <a:lnTo>
                    <a:pt x="1538820" y="50800"/>
                  </a:lnTo>
                  <a:lnTo>
                    <a:pt x="1640420" y="50800"/>
                  </a:lnTo>
                  <a:lnTo>
                    <a:pt x="1640420" y="25400"/>
                  </a:lnTo>
                  <a:close/>
                </a:path>
                <a:path w="3579495" h="80010">
                  <a:moveTo>
                    <a:pt x="1818220" y="25400"/>
                  </a:moveTo>
                  <a:lnTo>
                    <a:pt x="1716620" y="25400"/>
                  </a:lnTo>
                  <a:lnTo>
                    <a:pt x="1716620" y="50800"/>
                  </a:lnTo>
                  <a:lnTo>
                    <a:pt x="1818220" y="50800"/>
                  </a:lnTo>
                  <a:lnTo>
                    <a:pt x="1818220" y="25400"/>
                  </a:lnTo>
                  <a:close/>
                </a:path>
                <a:path w="3579495" h="80010">
                  <a:moveTo>
                    <a:pt x="1996020" y="25400"/>
                  </a:moveTo>
                  <a:lnTo>
                    <a:pt x="1894420" y="25400"/>
                  </a:lnTo>
                  <a:lnTo>
                    <a:pt x="1894420" y="50800"/>
                  </a:lnTo>
                  <a:lnTo>
                    <a:pt x="1996020" y="50800"/>
                  </a:lnTo>
                  <a:lnTo>
                    <a:pt x="1996020" y="25400"/>
                  </a:lnTo>
                  <a:close/>
                </a:path>
                <a:path w="3579495" h="80010">
                  <a:moveTo>
                    <a:pt x="2136635" y="38100"/>
                  </a:moveTo>
                  <a:lnTo>
                    <a:pt x="2111235" y="25400"/>
                  </a:lnTo>
                  <a:lnTo>
                    <a:pt x="2060435" y="0"/>
                  </a:lnTo>
                  <a:lnTo>
                    <a:pt x="2060435" y="76200"/>
                  </a:lnTo>
                  <a:lnTo>
                    <a:pt x="2111235" y="50800"/>
                  </a:lnTo>
                  <a:lnTo>
                    <a:pt x="2136635" y="38100"/>
                  </a:lnTo>
                  <a:close/>
                </a:path>
                <a:path w="3579495" h="80010">
                  <a:moveTo>
                    <a:pt x="2946476" y="25946"/>
                  </a:moveTo>
                  <a:lnTo>
                    <a:pt x="2844876" y="25400"/>
                  </a:lnTo>
                  <a:lnTo>
                    <a:pt x="2844736" y="50800"/>
                  </a:lnTo>
                  <a:lnTo>
                    <a:pt x="2946336" y="51346"/>
                  </a:lnTo>
                  <a:lnTo>
                    <a:pt x="2946476" y="25946"/>
                  </a:lnTo>
                  <a:close/>
                </a:path>
                <a:path w="3579495" h="80010">
                  <a:moveTo>
                    <a:pt x="3124276" y="26911"/>
                  </a:moveTo>
                  <a:lnTo>
                    <a:pt x="3022676" y="26365"/>
                  </a:lnTo>
                  <a:lnTo>
                    <a:pt x="3022536" y="51765"/>
                  </a:lnTo>
                  <a:lnTo>
                    <a:pt x="3124136" y="52311"/>
                  </a:lnTo>
                  <a:lnTo>
                    <a:pt x="3124276" y="26911"/>
                  </a:lnTo>
                  <a:close/>
                </a:path>
                <a:path w="3579495" h="80010">
                  <a:moveTo>
                    <a:pt x="3302076" y="27876"/>
                  </a:moveTo>
                  <a:lnTo>
                    <a:pt x="3200476" y="27330"/>
                  </a:lnTo>
                  <a:lnTo>
                    <a:pt x="3200336" y="52730"/>
                  </a:lnTo>
                  <a:lnTo>
                    <a:pt x="3301936" y="53276"/>
                  </a:lnTo>
                  <a:lnTo>
                    <a:pt x="3302076" y="27876"/>
                  </a:lnTo>
                  <a:close/>
                </a:path>
                <a:path w="3579495" h="80010">
                  <a:moveTo>
                    <a:pt x="3479876" y="28841"/>
                  </a:moveTo>
                  <a:lnTo>
                    <a:pt x="3378276" y="28295"/>
                  </a:lnTo>
                  <a:lnTo>
                    <a:pt x="3378136" y="53695"/>
                  </a:lnTo>
                  <a:lnTo>
                    <a:pt x="3479736" y="54241"/>
                  </a:lnTo>
                  <a:lnTo>
                    <a:pt x="3479876" y="28841"/>
                  </a:lnTo>
                  <a:close/>
                </a:path>
                <a:path w="3579495" h="80010">
                  <a:moveTo>
                    <a:pt x="3579076" y="42087"/>
                  </a:moveTo>
                  <a:lnTo>
                    <a:pt x="3503091" y="3568"/>
                  </a:lnTo>
                  <a:lnTo>
                    <a:pt x="3502672" y="79768"/>
                  </a:lnTo>
                  <a:lnTo>
                    <a:pt x="3579076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28" name="object 28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472344" y="1583794"/>
            <a:ext cx="4848860" cy="4253230"/>
            <a:chOff x="4472344" y="1583794"/>
            <a:chExt cx="4848860" cy="4253230"/>
          </a:xfrm>
        </p:grpSpPr>
        <p:sp>
          <p:nvSpPr>
            <p:cNvPr id="41" name="object 41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3" y="1676399"/>
              <a:ext cx="725424" cy="7223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5" y="1676399"/>
              <a:ext cx="673607" cy="7223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3" y="1678156"/>
              <a:ext cx="761859" cy="7199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054235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91394" y="1602844"/>
              <a:ext cx="1137285" cy="838200"/>
            </a:xfrm>
            <a:custGeom>
              <a:avLst/>
              <a:gdLst/>
              <a:ahLst/>
              <a:cxnLst/>
              <a:rect l="l" t="t" r="r" b="b"/>
              <a:pathLst>
                <a:path w="1137285" h="838200">
                  <a:moveTo>
                    <a:pt x="1137154" y="837864"/>
                  </a:moveTo>
                  <a:lnTo>
                    <a:pt x="0" y="837864"/>
                  </a:lnTo>
                  <a:lnTo>
                    <a:pt x="0" y="0"/>
                  </a:lnTo>
                  <a:lnTo>
                    <a:pt x="1137154" y="0"/>
                  </a:lnTo>
                  <a:lnTo>
                    <a:pt x="1137154" y="83786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57865" y="1620086"/>
              <a:ext cx="906144" cy="838200"/>
            </a:xfrm>
            <a:custGeom>
              <a:avLst/>
              <a:gdLst/>
              <a:ahLst/>
              <a:cxnLst/>
              <a:rect l="l" t="t" r="r" b="b"/>
              <a:pathLst>
                <a:path w="906145" h="838200">
                  <a:moveTo>
                    <a:pt x="905587" y="837864"/>
                  </a:moveTo>
                  <a:lnTo>
                    <a:pt x="0" y="837864"/>
                  </a:lnTo>
                  <a:lnTo>
                    <a:pt x="0" y="0"/>
                  </a:lnTo>
                  <a:lnTo>
                    <a:pt x="905587" y="0"/>
                  </a:lnTo>
                  <a:lnTo>
                    <a:pt x="905587" y="83786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4563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Copy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24726" y="2609292"/>
            <a:ext cx="149860" cy="383540"/>
            <a:chOff x="8324726" y="2609292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8331076" y="261564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1076" y="261564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324726" y="3368118"/>
            <a:ext cx="149860" cy="383540"/>
            <a:chOff x="8324726" y="3368118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8331076" y="337446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31076" y="337446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24726" y="4126946"/>
            <a:ext cx="149860" cy="383540"/>
            <a:chOff x="8324726" y="4126946"/>
            <a:chExt cx="149860" cy="383540"/>
          </a:xfrm>
        </p:grpSpPr>
        <p:sp>
          <p:nvSpPr>
            <p:cNvPr id="10" name="object 10"/>
            <p:cNvSpPr/>
            <p:nvPr/>
          </p:nvSpPr>
          <p:spPr>
            <a:xfrm>
              <a:off x="8331076" y="413329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1076" y="413329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04105" y="2648203"/>
            <a:ext cx="266763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Deaths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767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Hospital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Admissions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4563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Copy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SQL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750" y="1606417"/>
            <a:ext cx="7740441" cy="399506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21" y="2750820"/>
            <a:ext cx="82937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Copy</a:t>
            </a:r>
            <a:r>
              <a:rPr sz="4400" spc="-254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Activity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–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Lake to SQL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53264" y="3568700"/>
            <a:ext cx="3263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Cases</a:t>
            </a:r>
            <a:r>
              <a:rPr sz="24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and</a:t>
            </a:r>
            <a:r>
              <a:rPr sz="24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Deaths</a:t>
            </a:r>
            <a:r>
              <a:rPr sz="24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21" y="2750820"/>
            <a:ext cx="82937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54" dirty="0"/>
              <a:t> </a:t>
            </a:r>
            <a:r>
              <a:rPr spc="-5" dirty="0"/>
              <a:t>Activity </a:t>
            </a:r>
            <a:r>
              <a:rPr dirty="0"/>
              <a:t>– </a:t>
            </a:r>
            <a:r>
              <a:rPr spc="-5" dirty="0"/>
              <a:t>Data </a:t>
            </a:r>
            <a:r>
              <a:rPr dirty="0"/>
              <a:t>Lake to SQL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60822" y="3568700"/>
            <a:ext cx="424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Hospital</a:t>
            </a:r>
            <a:r>
              <a:rPr sz="2400" spc="-14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Admissions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Daily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Data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3699" y="4936236"/>
            <a:ext cx="2946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Assignment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21" y="2750820"/>
            <a:ext cx="82937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Copy</a:t>
            </a:r>
            <a:r>
              <a:rPr sz="4400" spc="-254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Activity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–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Lake to SQL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25012" y="3568700"/>
            <a:ext cx="1720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0070C0"/>
                </a:solidFill>
                <a:latin typeface="Arial MT"/>
                <a:cs typeface="Arial MT"/>
              </a:rPr>
              <a:t>Testing</a:t>
            </a:r>
            <a:r>
              <a:rPr sz="2400" spc="-7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191" y="2750820"/>
            <a:ext cx="4718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0" dirty="0"/>
              <a:t> </a:t>
            </a:r>
            <a:r>
              <a:rPr spc="-5" dirty="0"/>
              <a:t>Orchestration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5192" y="2167127"/>
            <a:ext cx="1895855" cy="1895856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7891" y="2340355"/>
            <a:ext cx="8521700" cy="322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Pipeline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executions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full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automated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Pipelines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at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regular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intervals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or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on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an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event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occurring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258300"/>
              </a:lnSpc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Activities only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once the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upstream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dependency has been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satisfied </a:t>
            </a:r>
            <a:r>
              <a:rPr sz="2400" spc="-5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Easier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monitor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execution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progress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issues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33614" y="2326944"/>
            <a:ext cx="201930" cy="474980"/>
            <a:chOff x="3133614" y="2326944"/>
            <a:chExt cx="201930" cy="474980"/>
          </a:xfrm>
        </p:grpSpPr>
        <p:sp>
          <p:nvSpPr>
            <p:cNvPr id="4" name="object 4"/>
            <p:cNvSpPr/>
            <p:nvPr/>
          </p:nvSpPr>
          <p:spPr>
            <a:xfrm>
              <a:off x="3139964" y="233329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80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9964" y="233329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80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33614" y="3273007"/>
            <a:ext cx="201930" cy="474980"/>
            <a:chOff x="3133614" y="3273007"/>
            <a:chExt cx="201930" cy="474980"/>
          </a:xfrm>
        </p:grpSpPr>
        <p:sp>
          <p:nvSpPr>
            <p:cNvPr id="7" name="object 7"/>
            <p:cNvSpPr/>
            <p:nvPr/>
          </p:nvSpPr>
          <p:spPr>
            <a:xfrm>
              <a:off x="3139964" y="3279357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39964" y="3279357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33614" y="4219069"/>
            <a:ext cx="201930" cy="474980"/>
            <a:chOff x="3133614" y="4219069"/>
            <a:chExt cx="201930" cy="474980"/>
          </a:xfrm>
        </p:grpSpPr>
        <p:sp>
          <p:nvSpPr>
            <p:cNvPr id="10" name="object 10"/>
            <p:cNvSpPr/>
            <p:nvPr/>
          </p:nvSpPr>
          <p:spPr>
            <a:xfrm>
              <a:off x="3139964" y="4225419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9964" y="4225419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33614" y="5165132"/>
            <a:ext cx="201930" cy="474980"/>
            <a:chOff x="3133614" y="5165132"/>
            <a:chExt cx="201930" cy="474980"/>
          </a:xfrm>
        </p:grpSpPr>
        <p:sp>
          <p:nvSpPr>
            <p:cNvPr id="13" name="object 13"/>
            <p:cNvSpPr/>
            <p:nvPr/>
          </p:nvSpPr>
          <p:spPr>
            <a:xfrm>
              <a:off x="3139964" y="51714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9964" y="51714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669036"/>
            <a:ext cx="8353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5" dirty="0"/>
              <a:t> </a:t>
            </a:r>
            <a:r>
              <a:rPr spc="-5" dirty="0"/>
              <a:t>Orchestration</a:t>
            </a:r>
            <a:r>
              <a:rPr spc="5" dirty="0"/>
              <a:t> </a:t>
            </a:r>
            <a:r>
              <a:rPr spc="-5" dirty="0"/>
              <a:t>Requirements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43910" y="2394591"/>
            <a:ext cx="5922645" cy="2181225"/>
            <a:chOff x="3643910" y="2394591"/>
            <a:chExt cx="5922645" cy="2181225"/>
          </a:xfrm>
        </p:grpSpPr>
        <p:sp>
          <p:nvSpPr>
            <p:cNvPr id="4" name="object 4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5909571" y="0"/>
                  </a:moveTo>
                  <a:lnTo>
                    <a:pt x="0" y="0"/>
                  </a:lnTo>
                  <a:lnTo>
                    <a:pt x="0" y="2168467"/>
                  </a:lnTo>
                  <a:lnTo>
                    <a:pt x="5909571" y="2168467"/>
                  </a:lnTo>
                  <a:lnTo>
                    <a:pt x="5909571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0" y="0"/>
                  </a:moveTo>
                  <a:lnTo>
                    <a:pt x="5909572" y="0"/>
                  </a:lnTo>
                  <a:lnTo>
                    <a:pt x="5909572" y="2168467"/>
                  </a:lnTo>
                  <a:lnTo>
                    <a:pt x="0" y="21684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8291" y="2701422"/>
              <a:ext cx="1559560" cy="1567815"/>
            </a:xfrm>
            <a:custGeom>
              <a:avLst/>
              <a:gdLst/>
              <a:ahLst/>
              <a:cxnLst/>
              <a:rect l="l" t="t" r="r" b="b"/>
              <a:pathLst>
                <a:path w="1559559" h="1567814">
                  <a:moveTo>
                    <a:pt x="0" y="0"/>
                  </a:moveTo>
                  <a:lnTo>
                    <a:pt x="1559120" y="0"/>
                  </a:lnTo>
                  <a:lnTo>
                    <a:pt x="1559120" y="1567505"/>
                  </a:lnTo>
                  <a:lnTo>
                    <a:pt x="0" y="156750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0603" y="1910099"/>
            <a:ext cx="2960370" cy="3082925"/>
            <a:chOff x="240603" y="1910099"/>
            <a:chExt cx="2960370" cy="3082925"/>
          </a:xfrm>
        </p:grpSpPr>
        <p:sp>
          <p:nvSpPr>
            <p:cNvPr id="8" name="object 8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1473675" y="0"/>
                  </a:moveTo>
                  <a:lnTo>
                    <a:pt x="1425981" y="788"/>
                  </a:lnTo>
                  <a:lnTo>
                    <a:pt x="1378665" y="3138"/>
                  </a:lnTo>
                  <a:lnTo>
                    <a:pt x="1331751" y="7026"/>
                  </a:lnTo>
                  <a:lnTo>
                    <a:pt x="1285260" y="12428"/>
                  </a:lnTo>
                  <a:lnTo>
                    <a:pt x="1239216" y="19320"/>
                  </a:lnTo>
                  <a:lnTo>
                    <a:pt x="1193643" y="27679"/>
                  </a:lnTo>
                  <a:lnTo>
                    <a:pt x="1148562" y="37479"/>
                  </a:lnTo>
                  <a:lnTo>
                    <a:pt x="1103996" y="48698"/>
                  </a:lnTo>
                  <a:lnTo>
                    <a:pt x="1059969" y="61312"/>
                  </a:lnTo>
                  <a:lnTo>
                    <a:pt x="1016504" y="75297"/>
                  </a:lnTo>
                  <a:lnTo>
                    <a:pt x="973622" y="90630"/>
                  </a:lnTo>
                  <a:lnTo>
                    <a:pt x="931348" y="107285"/>
                  </a:lnTo>
                  <a:lnTo>
                    <a:pt x="889703" y="125240"/>
                  </a:lnTo>
                  <a:lnTo>
                    <a:pt x="848712" y="144470"/>
                  </a:lnTo>
                  <a:lnTo>
                    <a:pt x="808396" y="164953"/>
                  </a:lnTo>
                  <a:lnTo>
                    <a:pt x="768779" y="186663"/>
                  </a:lnTo>
                  <a:lnTo>
                    <a:pt x="729883" y="209577"/>
                  </a:lnTo>
                  <a:lnTo>
                    <a:pt x="691731" y="233672"/>
                  </a:lnTo>
                  <a:lnTo>
                    <a:pt x="654347" y="258924"/>
                  </a:lnTo>
                  <a:lnTo>
                    <a:pt x="617753" y="285308"/>
                  </a:lnTo>
                  <a:lnTo>
                    <a:pt x="581972" y="312801"/>
                  </a:lnTo>
                  <a:lnTo>
                    <a:pt x="547026" y="341379"/>
                  </a:lnTo>
                  <a:lnTo>
                    <a:pt x="512939" y="371018"/>
                  </a:lnTo>
                  <a:lnTo>
                    <a:pt x="479734" y="401694"/>
                  </a:lnTo>
                  <a:lnTo>
                    <a:pt x="447433" y="433384"/>
                  </a:lnTo>
                  <a:lnTo>
                    <a:pt x="416060" y="466064"/>
                  </a:lnTo>
                  <a:lnTo>
                    <a:pt x="385636" y="499710"/>
                  </a:lnTo>
                  <a:lnTo>
                    <a:pt x="356186" y="534298"/>
                  </a:lnTo>
                  <a:lnTo>
                    <a:pt x="327732" y="569804"/>
                  </a:lnTo>
                  <a:lnTo>
                    <a:pt x="300296" y="606205"/>
                  </a:lnTo>
                  <a:lnTo>
                    <a:pt x="273902" y="643476"/>
                  </a:lnTo>
                  <a:lnTo>
                    <a:pt x="248573" y="681594"/>
                  </a:lnTo>
                  <a:lnTo>
                    <a:pt x="224331" y="720535"/>
                  </a:lnTo>
                  <a:lnTo>
                    <a:pt x="201199" y="760275"/>
                  </a:lnTo>
                  <a:lnTo>
                    <a:pt x="179201" y="800791"/>
                  </a:lnTo>
                  <a:lnTo>
                    <a:pt x="158359" y="842058"/>
                  </a:lnTo>
                  <a:lnTo>
                    <a:pt x="138695" y="884052"/>
                  </a:lnTo>
                  <a:lnTo>
                    <a:pt x="120233" y="926751"/>
                  </a:lnTo>
                  <a:lnTo>
                    <a:pt x="102996" y="970129"/>
                  </a:lnTo>
                  <a:lnTo>
                    <a:pt x="87007" y="1014164"/>
                  </a:lnTo>
                  <a:lnTo>
                    <a:pt x="72287" y="1058831"/>
                  </a:lnTo>
                  <a:lnTo>
                    <a:pt x="58861" y="1104106"/>
                  </a:lnTo>
                  <a:lnTo>
                    <a:pt x="46752" y="1149967"/>
                  </a:lnTo>
                  <a:lnTo>
                    <a:pt x="35981" y="1196388"/>
                  </a:lnTo>
                  <a:lnTo>
                    <a:pt x="26572" y="1243346"/>
                  </a:lnTo>
                  <a:lnTo>
                    <a:pt x="18548" y="1290818"/>
                  </a:lnTo>
                  <a:lnTo>
                    <a:pt x="11932" y="1338778"/>
                  </a:lnTo>
                  <a:lnTo>
                    <a:pt x="6746" y="1387205"/>
                  </a:lnTo>
                  <a:lnTo>
                    <a:pt x="3013" y="1436073"/>
                  </a:lnTo>
                  <a:lnTo>
                    <a:pt x="757" y="1485359"/>
                  </a:lnTo>
                  <a:lnTo>
                    <a:pt x="0" y="1535040"/>
                  </a:lnTo>
                  <a:lnTo>
                    <a:pt x="757" y="1584720"/>
                  </a:lnTo>
                  <a:lnTo>
                    <a:pt x="3013" y="1634006"/>
                  </a:lnTo>
                  <a:lnTo>
                    <a:pt x="6746" y="1682874"/>
                  </a:lnTo>
                  <a:lnTo>
                    <a:pt x="11932" y="1731300"/>
                  </a:lnTo>
                  <a:lnTo>
                    <a:pt x="18548" y="1779261"/>
                  </a:lnTo>
                  <a:lnTo>
                    <a:pt x="26572" y="1826733"/>
                  </a:lnTo>
                  <a:lnTo>
                    <a:pt x="35981" y="1873691"/>
                  </a:lnTo>
                  <a:lnTo>
                    <a:pt x="46752" y="1920112"/>
                  </a:lnTo>
                  <a:lnTo>
                    <a:pt x="58861" y="1965972"/>
                  </a:lnTo>
                  <a:lnTo>
                    <a:pt x="72287" y="2011248"/>
                  </a:lnTo>
                  <a:lnTo>
                    <a:pt x="87007" y="2055915"/>
                  </a:lnTo>
                  <a:lnTo>
                    <a:pt x="102996" y="2099949"/>
                  </a:lnTo>
                  <a:lnTo>
                    <a:pt x="120233" y="2143328"/>
                  </a:lnTo>
                  <a:lnTo>
                    <a:pt x="138695" y="2186026"/>
                  </a:lnTo>
                  <a:lnTo>
                    <a:pt x="158359" y="2228021"/>
                  </a:lnTo>
                  <a:lnTo>
                    <a:pt x="179201" y="2269288"/>
                  </a:lnTo>
                  <a:lnTo>
                    <a:pt x="201199" y="2309803"/>
                  </a:lnTo>
                  <a:lnTo>
                    <a:pt x="224331" y="2349543"/>
                  </a:lnTo>
                  <a:lnTo>
                    <a:pt x="248573" y="2388484"/>
                  </a:lnTo>
                  <a:lnTo>
                    <a:pt x="273902" y="2426603"/>
                  </a:lnTo>
                  <a:lnTo>
                    <a:pt x="300296" y="2463874"/>
                  </a:lnTo>
                  <a:lnTo>
                    <a:pt x="327732" y="2500274"/>
                  </a:lnTo>
                  <a:lnTo>
                    <a:pt x="356186" y="2535781"/>
                  </a:lnTo>
                  <a:lnTo>
                    <a:pt x="385636" y="2570369"/>
                  </a:lnTo>
                  <a:lnTo>
                    <a:pt x="416060" y="2604014"/>
                  </a:lnTo>
                  <a:lnTo>
                    <a:pt x="447433" y="2636694"/>
                  </a:lnTo>
                  <a:lnTo>
                    <a:pt x="479734" y="2668384"/>
                  </a:lnTo>
                  <a:lnTo>
                    <a:pt x="512939" y="2699061"/>
                  </a:lnTo>
                  <a:lnTo>
                    <a:pt x="547026" y="2728700"/>
                  </a:lnTo>
                  <a:lnTo>
                    <a:pt x="581972" y="2757278"/>
                  </a:lnTo>
                  <a:lnTo>
                    <a:pt x="617753" y="2784771"/>
                  </a:lnTo>
                  <a:lnTo>
                    <a:pt x="654347" y="2811155"/>
                  </a:lnTo>
                  <a:lnTo>
                    <a:pt x="691731" y="2836407"/>
                  </a:lnTo>
                  <a:lnTo>
                    <a:pt x="729883" y="2860502"/>
                  </a:lnTo>
                  <a:lnTo>
                    <a:pt x="768779" y="2883416"/>
                  </a:lnTo>
                  <a:lnTo>
                    <a:pt x="808396" y="2905126"/>
                  </a:lnTo>
                  <a:lnTo>
                    <a:pt x="848712" y="2925609"/>
                  </a:lnTo>
                  <a:lnTo>
                    <a:pt x="889703" y="2944839"/>
                  </a:lnTo>
                  <a:lnTo>
                    <a:pt x="931348" y="2962794"/>
                  </a:lnTo>
                  <a:lnTo>
                    <a:pt x="973622" y="2979450"/>
                  </a:lnTo>
                  <a:lnTo>
                    <a:pt x="1016504" y="2994782"/>
                  </a:lnTo>
                  <a:lnTo>
                    <a:pt x="1059969" y="3008767"/>
                  </a:lnTo>
                  <a:lnTo>
                    <a:pt x="1103996" y="3021381"/>
                  </a:lnTo>
                  <a:lnTo>
                    <a:pt x="1148562" y="3032600"/>
                  </a:lnTo>
                  <a:lnTo>
                    <a:pt x="1193643" y="3042401"/>
                  </a:lnTo>
                  <a:lnTo>
                    <a:pt x="1239216" y="3050759"/>
                  </a:lnTo>
                  <a:lnTo>
                    <a:pt x="1285260" y="3057651"/>
                  </a:lnTo>
                  <a:lnTo>
                    <a:pt x="1331751" y="3063053"/>
                  </a:lnTo>
                  <a:lnTo>
                    <a:pt x="1378665" y="3066941"/>
                  </a:lnTo>
                  <a:lnTo>
                    <a:pt x="1425981" y="3069291"/>
                  </a:lnTo>
                  <a:lnTo>
                    <a:pt x="1473675" y="3070080"/>
                  </a:lnTo>
                  <a:lnTo>
                    <a:pt x="1521370" y="3069291"/>
                  </a:lnTo>
                  <a:lnTo>
                    <a:pt x="1568686" y="3066941"/>
                  </a:lnTo>
                  <a:lnTo>
                    <a:pt x="1615600" y="3063053"/>
                  </a:lnTo>
                  <a:lnTo>
                    <a:pt x="1662091" y="3057651"/>
                  </a:lnTo>
                  <a:lnTo>
                    <a:pt x="1708134" y="3050759"/>
                  </a:lnTo>
                  <a:lnTo>
                    <a:pt x="1753708" y="3042401"/>
                  </a:lnTo>
                  <a:lnTo>
                    <a:pt x="1798789" y="3032600"/>
                  </a:lnTo>
                  <a:lnTo>
                    <a:pt x="1843355" y="3021381"/>
                  </a:lnTo>
                  <a:lnTo>
                    <a:pt x="1887382" y="3008767"/>
                  </a:lnTo>
                  <a:lnTo>
                    <a:pt x="1930847" y="2994782"/>
                  </a:lnTo>
                  <a:lnTo>
                    <a:pt x="1973729" y="2979450"/>
                  </a:lnTo>
                  <a:lnTo>
                    <a:pt x="2016003" y="2962794"/>
                  </a:lnTo>
                  <a:lnTo>
                    <a:pt x="2057647" y="2944839"/>
                  </a:lnTo>
                  <a:lnTo>
                    <a:pt x="2098639" y="2925609"/>
                  </a:lnTo>
                  <a:lnTo>
                    <a:pt x="2138955" y="2905126"/>
                  </a:lnTo>
                  <a:lnTo>
                    <a:pt x="2178572" y="2883416"/>
                  </a:lnTo>
                  <a:lnTo>
                    <a:pt x="2217468" y="2860502"/>
                  </a:lnTo>
                  <a:lnTo>
                    <a:pt x="2255619" y="2836407"/>
                  </a:lnTo>
                  <a:lnTo>
                    <a:pt x="2293004" y="2811155"/>
                  </a:lnTo>
                  <a:lnTo>
                    <a:pt x="2329598" y="2784771"/>
                  </a:lnTo>
                  <a:lnTo>
                    <a:pt x="2365379" y="2757278"/>
                  </a:lnTo>
                  <a:lnTo>
                    <a:pt x="2400325" y="2728700"/>
                  </a:lnTo>
                  <a:lnTo>
                    <a:pt x="2434412" y="2699061"/>
                  </a:lnTo>
                  <a:lnTo>
                    <a:pt x="2467617" y="2668384"/>
                  </a:lnTo>
                  <a:lnTo>
                    <a:pt x="2499918" y="2636694"/>
                  </a:lnTo>
                  <a:lnTo>
                    <a:pt x="2531291" y="2604014"/>
                  </a:lnTo>
                  <a:lnTo>
                    <a:pt x="2561715" y="2570369"/>
                  </a:lnTo>
                  <a:lnTo>
                    <a:pt x="2591165" y="2535781"/>
                  </a:lnTo>
                  <a:lnTo>
                    <a:pt x="2619619" y="2500274"/>
                  </a:lnTo>
                  <a:lnTo>
                    <a:pt x="2647055" y="2463874"/>
                  </a:lnTo>
                  <a:lnTo>
                    <a:pt x="2673449" y="2426603"/>
                  </a:lnTo>
                  <a:lnTo>
                    <a:pt x="2698778" y="2388484"/>
                  </a:lnTo>
                  <a:lnTo>
                    <a:pt x="2723020" y="2349543"/>
                  </a:lnTo>
                  <a:lnTo>
                    <a:pt x="2746152" y="2309803"/>
                  </a:lnTo>
                  <a:lnTo>
                    <a:pt x="2768150" y="2269288"/>
                  </a:lnTo>
                  <a:lnTo>
                    <a:pt x="2788993" y="2228021"/>
                  </a:lnTo>
                  <a:lnTo>
                    <a:pt x="2808656" y="2186026"/>
                  </a:lnTo>
                  <a:lnTo>
                    <a:pt x="2827118" y="2143328"/>
                  </a:lnTo>
                  <a:lnTo>
                    <a:pt x="2844355" y="2099949"/>
                  </a:lnTo>
                  <a:lnTo>
                    <a:pt x="2860345" y="2055915"/>
                  </a:lnTo>
                  <a:lnTo>
                    <a:pt x="2875064" y="2011248"/>
                  </a:lnTo>
                  <a:lnTo>
                    <a:pt x="2888490" y="1965972"/>
                  </a:lnTo>
                  <a:lnTo>
                    <a:pt x="2900600" y="1920112"/>
                  </a:lnTo>
                  <a:lnTo>
                    <a:pt x="2911370" y="1873691"/>
                  </a:lnTo>
                  <a:lnTo>
                    <a:pt x="2920779" y="1826733"/>
                  </a:lnTo>
                  <a:lnTo>
                    <a:pt x="2928803" y="1779261"/>
                  </a:lnTo>
                  <a:lnTo>
                    <a:pt x="2935420" y="1731300"/>
                  </a:lnTo>
                  <a:lnTo>
                    <a:pt x="2940606" y="1682874"/>
                  </a:lnTo>
                  <a:lnTo>
                    <a:pt x="2944338" y="1634006"/>
                  </a:lnTo>
                  <a:lnTo>
                    <a:pt x="2946595" y="1584720"/>
                  </a:lnTo>
                  <a:lnTo>
                    <a:pt x="2947352" y="1535040"/>
                  </a:lnTo>
                  <a:lnTo>
                    <a:pt x="2946595" y="1485359"/>
                  </a:lnTo>
                  <a:lnTo>
                    <a:pt x="2944338" y="1436073"/>
                  </a:lnTo>
                  <a:lnTo>
                    <a:pt x="2940606" y="1387205"/>
                  </a:lnTo>
                  <a:lnTo>
                    <a:pt x="2935420" y="1338778"/>
                  </a:lnTo>
                  <a:lnTo>
                    <a:pt x="2928803" y="1290818"/>
                  </a:lnTo>
                  <a:lnTo>
                    <a:pt x="2920779" y="1243346"/>
                  </a:lnTo>
                  <a:lnTo>
                    <a:pt x="2911370" y="1196388"/>
                  </a:lnTo>
                  <a:lnTo>
                    <a:pt x="2900600" y="1149967"/>
                  </a:lnTo>
                  <a:lnTo>
                    <a:pt x="2888490" y="1104106"/>
                  </a:lnTo>
                  <a:lnTo>
                    <a:pt x="2875064" y="1058831"/>
                  </a:lnTo>
                  <a:lnTo>
                    <a:pt x="2860345" y="1014164"/>
                  </a:lnTo>
                  <a:lnTo>
                    <a:pt x="2844355" y="970129"/>
                  </a:lnTo>
                  <a:lnTo>
                    <a:pt x="2827118" y="926751"/>
                  </a:lnTo>
                  <a:lnTo>
                    <a:pt x="2808656" y="884052"/>
                  </a:lnTo>
                  <a:lnTo>
                    <a:pt x="2788993" y="842058"/>
                  </a:lnTo>
                  <a:lnTo>
                    <a:pt x="2768150" y="800791"/>
                  </a:lnTo>
                  <a:lnTo>
                    <a:pt x="2746152" y="760275"/>
                  </a:lnTo>
                  <a:lnTo>
                    <a:pt x="2723020" y="720535"/>
                  </a:lnTo>
                  <a:lnTo>
                    <a:pt x="2698778" y="681594"/>
                  </a:lnTo>
                  <a:lnTo>
                    <a:pt x="2673449" y="643476"/>
                  </a:lnTo>
                  <a:lnTo>
                    <a:pt x="2647055" y="606205"/>
                  </a:lnTo>
                  <a:lnTo>
                    <a:pt x="2619619" y="569804"/>
                  </a:lnTo>
                  <a:lnTo>
                    <a:pt x="2591165" y="534298"/>
                  </a:lnTo>
                  <a:lnTo>
                    <a:pt x="2561715" y="499710"/>
                  </a:lnTo>
                  <a:lnTo>
                    <a:pt x="2531291" y="466064"/>
                  </a:lnTo>
                  <a:lnTo>
                    <a:pt x="2499918" y="433384"/>
                  </a:lnTo>
                  <a:lnTo>
                    <a:pt x="2467617" y="401694"/>
                  </a:lnTo>
                  <a:lnTo>
                    <a:pt x="2434412" y="371018"/>
                  </a:lnTo>
                  <a:lnTo>
                    <a:pt x="2400325" y="341379"/>
                  </a:lnTo>
                  <a:lnTo>
                    <a:pt x="2365379" y="312801"/>
                  </a:lnTo>
                  <a:lnTo>
                    <a:pt x="2329598" y="285308"/>
                  </a:lnTo>
                  <a:lnTo>
                    <a:pt x="2293004" y="258924"/>
                  </a:lnTo>
                  <a:lnTo>
                    <a:pt x="2255619" y="233672"/>
                  </a:lnTo>
                  <a:lnTo>
                    <a:pt x="2217468" y="209577"/>
                  </a:lnTo>
                  <a:lnTo>
                    <a:pt x="2178572" y="186663"/>
                  </a:lnTo>
                  <a:lnTo>
                    <a:pt x="2138955" y="164953"/>
                  </a:lnTo>
                  <a:lnTo>
                    <a:pt x="2098639" y="144470"/>
                  </a:lnTo>
                  <a:lnTo>
                    <a:pt x="2057647" y="125240"/>
                  </a:lnTo>
                  <a:lnTo>
                    <a:pt x="2016003" y="107285"/>
                  </a:lnTo>
                  <a:lnTo>
                    <a:pt x="1973729" y="90630"/>
                  </a:lnTo>
                  <a:lnTo>
                    <a:pt x="1930847" y="75297"/>
                  </a:lnTo>
                  <a:lnTo>
                    <a:pt x="1887382" y="61312"/>
                  </a:lnTo>
                  <a:lnTo>
                    <a:pt x="1843355" y="48698"/>
                  </a:lnTo>
                  <a:lnTo>
                    <a:pt x="1798789" y="37479"/>
                  </a:lnTo>
                  <a:lnTo>
                    <a:pt x="1753708" y="27679"/>
                  </a:lnTo>
                  <a:lnTo>
                    <a:pt x="1708134" y="19320"/>
                  </a:lnTo>
                  <a:lnTo>
                    <a:pt x="1662091" y="12428"/>
                  </a:lnTo>
                  <a:lnTo>
                    <a:pt x="1615600" y="7026"/>
                  </a:lnTo>
                  <a:lnTo>
                    <a:pt x="1568686" y="3138"/>
                  </a:lnTo>
                  <a:lnTo>
                    <a:pt x="1521370" y="788"/>
                  </a:lnTo>
                  <a:lnTo>
                    <a:pt x="1473675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0" y="1535040"/>
                  </a:moveTo>
                  <a:lnTo>
                    <a:pt x="757" y="1485359"/>
                  </a:lnTo>
                  <a:lnTo>
                    <a:pt x="3013" y="1436073"/>
                  </a:lnTo>
                  <a:lnTo>
                    <a:pt x="6746" y="1387205"/>
                  </a:lnTo>
                  <a:lnTo>
                    <a:pt x="11932" y="1338778"/>
                  </a:lnTo>
                  <a:lnTo>
                    <a:pt x="18548" y="1290818"/>
                  </a:lnTo>
                  <a:lnTo>
                    <a:pt x="26572" y="1243346"/>
                  </a:lnTo>
                  <a:lnTo>
                    <a:pt x="35981" y="1196388"/>
                  </a:lnTo>
                  <a:lnTo>
                    <a:pt x="46752" y="1149967"/>
                  </a:lnTo>
                  <a:lnTo>
                    <a:pt x="58861" y="1104107"/>
                  </a:lnTo>
                  <a:lnTo>
                    <a:pt x="72287" y="1058831"/>
                  </a:lnTo>
                  <a:lnTo>
                    <a:pt x="87007" y="1014164"/>
                  </a:lnTo>
                  <a:lnTo>
                    <a:pt x="102996" y="970129"/>
                  </a:lnTo>
                  <a:lnTo>
                    <a:pt x="120233" y="926751"/>
                  </a:lnTo>
                  <a:lnTo>
                    <a:pt x="138695" y="884052"/>
                  </a:lnTo>
                  <a:lnTo>
                    <a:pt x="158359" y="842058"/>
                  </a:lnTo>
                  <a:lnTo>
                    <a:pt x="179201" y="800791"/>
                  </a:lnTo>
                  <a:lnTo>
                    <a:pt x="201199" y="760275"/>
                  </a:lnTo>
                  <a:lnTo>
                    <a:pt x="224331" y="720535"/>
                  </a:lnTo>
                  <a:lnTo>
                    <a:pt x="248573" y="681594"/>
                  </a:lnTo>
                  <a:lnTo>
                    <a:pt x="273902" y="643476"/>
                  </a:lnTo>
                  <a:lnTo>
                    <a:pt x="300296" y="606205"/>
                  </a:lnTo>
                  <a:lnTo>
                    <a:pt x="327732" y="569804"/>
                  </a:lnTo>
                  <a:lnTo>
                    <a:pt x="356186" y="534298"/>
                  </a:lnTo>
                  <a:lnTo>
                    <a:pt x="385636" y="499710"/>
                  </a:lnTo>
                  <a:lnTo>
                    <a:pt x="416060" y="466064"/>
                  </a:lnTo>
                  <a:lnTo>
                    <a:pt x="447433" y="433385"/>
                  </a:lnTo>
                  <a:lnTo>
                    <a:pt x="479734" y="401694"/>
                  </a:lnTo>
                  <a:lnTo>
                    <a:pt x="512939" y="371018"/>
                  </a:lnTo>
                  <a:lnTo>
                    <a:pt x="547026" y="341379"/>
                  </a:lnTo>
                  <a:lnTo>
                    <a:pt x="581972" y="312801"/>
                  </a:lnTo>
                  <a:lnTo>
                    <a:pt x="617753" y="285308"/>
                  </a:lnTo>
                  <a:lnTo>
                    <a:pt x="654347" y="258924"/>
                  </a:lnTo>
                  <a:lnTo>
                    <a:pt x="691732" y="233672"/>
                  </a:lnTo>
                  <a:lnTo>
                    <a:pt x="729883" y="209577"/>
                  </a:lnTo>
                  <a:lnTo>
                    <a:pt x="768779" y="186663"/>
                  </a:lnTo>
                  <a:lnTo>
                    <a:pt x="808396" y="164953"/>
                  </a:lnTo>
                  <a:lnTo>
                    <a:pt x="848712" y="144470"/>
                  </a:lnTo>
                  <a:lnTo>
                    <a:pt x="889704" y="125240"/>
                  </a:lnTo>
                  <a:lnTo>
                    <a:pt x="931348" y="107285"/>
                  </a:lnTo>
                  <a:lnTo>
                    <a:pt x="973622" y="90630"/>
                  </a:lnTo>
                  <a:lnTo>
                    <a:pt x="1016504" y="75297"/>
                  </a:lnTo>
                  <a:lnTo>
                    <a:pt x="1059969" y="61312"/>
                  </a:lnTo>
                  <a:lnTo>
                    <a:pt x="1103996" y="48698"/>
                  </a:lnTo>
                  <a:lnTo>
                    <a:pt x="1148562" y="37479"/>
                  </a:lnTo>
                  <a:lnTo>
                    <a:pt x="1193643" y="27679"/>
                  </a:lnTo>
                  <a:lnTo>
                    <a:pt x="1239217" y="19320"/>
                  </a:lnTo>
                  <a:lnTo>
                    <a:pt x="1285260" y="12428"/>
                  </a:lnTo>
                  <a:lnTo>
                    <a:pt x="1331751" y="7026"/>
                  </a:lnTo>
                  <a:lnTo>
                    <a:pt x="1378665" y="3138"/>
                  </a:lnTo>
                  <a:lnTo>
                    <a:pt x="1425981" y="788"/>
                  </a:lnTo>
                  <a:lnTo>
                    <a:pt x="1473676" y="0"/>
                  </a:lnTo>
                  <a:lnTo>
                    <a:pt x="1521370" y="788"/>
                  </a:lnTo>
                  <a:lnTo>
                    <a:pt x="1568686" y="3138"/>
                  </a:lnTo>
                  <a:lnTo>
                    <a:pt x="1615600" y="7026"/>
                  </a:lnTo>
                  <a:lnTo>
                    <a:pt x="1662091" y="12428"/>
                  </a:lnTo>
                  <a:lnTo>
                    <a:pt x="1708135" y="19320"/>
                  </a:lnTo>
                  <a:lnTo>
                    <a:pt x="1753708" y="27679"/>
                  </a:lnTo>
                  <a:lnTo>
                    <a:pt x="1798789" y="37479"/>
                  </a:lnTo>
                  <a:lnTo>
                    <a:pt x="1843355" y="48698"/>
                  </a:lnTo>
                  <a:lnTo>
                    <a:pt x="1887382" y="61312"/>
                  </a:lnTo>
                  <a:lnTo>
                    <a:pt x="1930847" y="75297"/>
                  </a:lnTo>
                  <a:lnTo>
                    <a:pt x="1973729" y="90630"/>
                  </a:lnTo>
                  <a:lnTo>
                    <a:pt x="2016003" y="107285"/>
                  </a:lnTo>
                  <a:lnTo>
                    <a:pt x="2057648" y="125240"/>
                  </a:lnTo>
                  <a:lnTo>
                    <a:pt x="2098639" y="144470"/>
                  </a:lnTo>
                  <a:lnTo>
                    <a:pt x="2138955" y="164953"/>
                  </a:lnTo>
                  <a:lnTo>
                    <a:pt x="2178572" y="186663"/>
                  </a:lnTo>
                  <a:lnTo>
                    <a:pt x="2217468" y="209577"/>
                  </a:lnTo>
                  <a:lnTo>
                    <a:pt x="2255620" y="233672"/>
                  </a:lnTo>
                  <a:lnTo>
                    <a:pt x="2293004" y="258924"/>
                  </a:lnTo>
                  <a:lnTo>
                    <a:pt x="2329598" y="285308"/>
                  </a:lnTo>
                  <a:lnTo>
                    <a:pt x="2365379" y="312801"/>
                  </a:lnTo>
                  <a:lnTo>
                    <a:pt x="2400325" y="341379"/>
                  </a:lnTo>
                  <a:lnTo>
                    <a:pt x="2434412" y="371018"/>
                  </a:lnTo>
                  <a:lnTo>
                    <a:pt x="2467617" y="401694"/>
                  </a:lnTo>
                  <a:lnTo>
                    <a:pt x="2499918" y="433385"/>
                  </a:lnTo>
                  <a:lnTo>
                    <a:pt x="2531291" y="466064"/>
                  </a:lnTo>
                  <a:lnTo>
                    <a:pt x="2561715" y="499710"/>
                  </a:lnTo>
                  <a:lnTo>
                    <a:pt x="2591165" y="534298"/>
                  </a:lnTo>
                  <a:lnTo>
                    <a:pt x="2619619" y="569804"/>
                  </a:lnTo>
                  <a:lnTo>
                    <a:pt x="2647055" y="606205"/>
                  </a:lnTo>
                  <a:lnTo>
                    <a:pt x="2673449" y="643476"/>
                  </a:lnTo>
                  <a:lnTo>
                    <a:pt x="2698778" y="681594"/>
                  </a:lnTo>
                  <a:lnTo>
                    <a:pt x="2723020" y="720535"/>
                  </a:lnTo>
                  <a:lnTo>
                    <a:pt x="2746152" y="760275"/>
                  </a:lnTo>
                  <a:lnTo>
                    <a:pt x="2768150" y="800791"/>
                  </a:lnTo>
                  <a:lnTo>
                    <a:pt x="2788993" y="842058"/>
                  </a:lnTo>
                  <a:lnTo>
                    <a:pt x="2808656" y="884052"/>
                  </a:lnTo>
                  <a:lnTo>
                    <a:pt x="2827118" y="926751"/>
                  </a:lnTo>
                  <a:lnTo>
                    <a:pt x="2844355" y="970129"/>
                  </a:lnTo>
                  <a:lnTo>
                    <a:pt x="2860345" y="1014164"/>
                  </a:lnTo>
                  <a:lnTo>
                    <a:pt x="2875064" y="1058831"/>
                  </a:lnTo>
                  <a:lnTo>
                    <a:pt x="2888490" y="1104107"/>
                  </a:lnTo>
                  <a:lnTo>
                    <a:pt x="2900599" y="1149967"/>
                  </a:lnTo>
                  <a:lnTo>
                    <a:pt x="2911370" y="1196388"/>
                  </a:lnTo>
                  <a:lnTo>
                    <a:pt x="2920779" y="1243346"/>
                  </a:lnTo>
                  <a:lnTo>
                    <a:pt x="2928803" y="1290818"/>
                  </a:lnTo>
                  <a:lnTo>
                    <a:pt x="2935420" y="1338778"/>
                  </a:lnTo>
                  <a:lnTo>
                    <a:pt x="2940605" y="1387205"/>
                  </a:lnTo>
                  <a:lnTo>
                    <a:pt x="2944338" y="1436073"/>
                  </a:lnTo>
                  <a:lnTo>
                    <a:pt x="2946594" y="1485359"/>
                  </a:lnTo>
                  <a:lnTo>
                    <a:pt x="2947352" y="1535040"/>
                  </a:lnTo>
                  <a:lnTo>
                    <a:pt x="2946594" y="1584720"/>
                  </a:lnTo>
                  <a:lnTo>
                    <a:pt x="2944338" y="1634006"/>
                  </a:lnTo>
                  <a:lnTo>
                    <a:pt x="2940605" y="1682874"/>
                  </a:lnTo>
                  <a:lnTo>
                    <a:pt x="2935420" y="1731301"/>
                  </a:lnTo>
                  <a:lnTo>
                    <a:pt x="2928803" y="1779261"/>
                  </a:lnTo>
                  <a:lnTo>
                    <a:pt x="2920779" y="1826733"/>
                  </a:lnTo>
                  <a:lnTo>
                    <a:pt x="2911370" y="1873691"/>
                  </a:lnTo>
                  <a:lnTo>
                    <a:pt x="2900599" y="1920112"/>
                  </a:lnTo>
                  <a:lnTo>
                    <a:pt x="2888490" y="1965972"/>
                  </a:lnTo>
                  <a:lnTo>
                    <a:pt x="2875064" y="2011248"/>
                  </a:lnTo>
                  <a:lnTo>
                    <a:pt x="2860345" y="2055915"/>
                  </a:lnTo>
                  <a:lnTo>
                    <a:pt x="2844355" y="2099950"/>
                  </a:lnTo>
                  <a:lnTo>
                    <a:pt x="2827118" y="2143328"/>
                  </a:lnTo>
                  <a:lnTo>
                    <a:pt x="2808656" y="2186027"/>
                  </a:lnTo>
                  <a:lnTo>
                    <a:pt x="2788993" y="2228021"/>
                  </a:lnTo>
                  <a:lnTo>
                    <a:pt x="2768150" y="2269288"/>
                  </a:lnTo>
                  <a:lnTo>
                    <a:pt x="2746152" y="2309804"/>
                  </a:lnTo>
                  <a:lnTo>
                    <a:pt x="2723020" y="2349544"/>
                  </a:lnTo>
                  <a:lnTo>
                    <a:pt x="2698778" y="2388485"/>
                  </a:lnTo>
                  <a:lnTo>
                    <a:pt x="2673449" y="2426603"/>
                  </a:lnTo>
                  <a:lnTo>
                    <a:pt x="2647055" y="2463874"/>
                  </a:lnTo>
                  <a:lnTo>
                    <a:pt x="2619619" y="2500275"/>
                  </a:lnTo>
                  <a:lnTo>
                    <a:pt x="2591165" y="2535781"/>
                  </a:lnTo>
                  <a:lnTo>
                    <a:pt x="2561715" y="2570369"/>
                  </a:lnTo>
                  <a:lnTo>
                    <a:pt x="2531291" y="2604014"/>
                  </a:lnTo>
                  <a:lnTo>
                    <a:pt x="2499918" y="2636694"/>
                  </a:lnTo>
                  <a:lnTo>
                    <a:pt x="2467617" y="2668385"/>
                  </a:lnTo>
                  <a:lnTo>
                    <a:pt x="2434412" y="2699061"/>
                  </a:lnTo>
                  <a:lnTo>
                    <a:pt x="2400325" y="2728700"/>
                  </a:lnTo>
                  <a:lnTo>
                    <a:pt x="2365379" y="2757278"/>
                  </a:lnTo>
                  <a:lnTo>
                    <a:pt x="2329598" y="2784771"/>
                  </a:lnTo>
                  <a:lnTo>
                    <a:pt x="2293004" y="2811155"/>
                  </a:lnTo>
                  <a:lnTo>
                    <a:pt x="2255620" y="2836407"/>
                  </a:lnTo>
                  <a:lnTo>
                    <a:pt x="2217468" y="2860502"/>
                  </a:lnTo>
                  <a:lnTo>
                    <a:pt x="2178572" y="2883416"/>
                  </a:lnTo>
                  <a:lnTo>
                    <a:pt x="2138955" y="2905126"/>
                  </a:lnTo>
                  <a:lnTo>
                    <a:pt x="2098639" y="2925609"/>
                  </a:lnTo>
                  <a:lnTo>
                    <a:pt x="2057648" y="2944839"/>
                  </a:lnTo>
                  <a:lnTo>
                    <a:pt x="2016003" y="2962794"/>
                  </a:lnTo>
                  <a:lnTo>
                    <a:pt x="1973729" y="2979449"/>
                  </a:lnTo>
                  <a:lnTo>
                    <a:pt x="1930847" y="2994782"/>
                  </a:lnTo>
                  <a:lnTo>
                    <a:pt x="1887382" y="3008767"/>
                  </a:lnTo>
                  <a:lnTo>
                    <a:pt x="1843355" y="3021381"/>
                  </a:lnTo>
                  <a:lnTo>
                    <a:pt x="1798789" y="3032600"/>
                  </a:lnTo>
                  <a:lnTo>
                    <a:pt x="1753708" y="3042400"/>
                  </a:lnTo>
                  <a:lnTo>
                    <a:pt x="1708135" y="3050759"/>
                  </a:lnTo>
                  <a:lnTo>
                    <a:pt x="1662091" y="3057651"/>
                  </a:lnTo>
                  <a:lnTo>
                    <a:pt x="1615600" y="3063053"/>
                  </a:lnTo>
                  <a:lnTo>
                    <a:pt x="1568686" y="3066941"/>
                  </a:lnTo>
                  <a:lnTo>
                    <a:pt x="1521370" y="3069291"/>
                  </a:lnTo>
                  <a:lnTo>
                    <a:pt x="1473676" y="3070080"/>
                  </a:lnTo>
                  <a:lnTo>
                    <a:pt x="1425981" y="3069291"/>
                  </a:lnTo>
                  <a:lnTo>
                    <a:pt x="1378665" y="3066941"/>
                  </a:lnTo>
                  <a:lnTo>
                    <a:pt x="1331751" y="3063053"/>
                  </a:lnTo>
                  <a:lnTo>
                    <a:pt x="1285260" y="3057651"/>
                  </a:lnTo>
                  <a:lnTo>
                    <a:pt x="1239217" y="3050759"/>
                  </a:lnTo>
                  <a:lnTo>
                    <a:pt x="1193643" y="3042400"/>
                  </a:lnTo>
                  <a:lnTo>
                    <a:pt x="1148562" y="3032600"/>
                  </a:lnTo>
                  <a:lnTo>
                    <a:pt x="1103996" y="3021381"/>
                  </a:lnTo>
                  <a:lnTo>
                    <a:pt x="1059969" y="3008767"/>
                  </a:lnTo>
                  <a:lnTo>
                    <a:pt x="1016504" y="2994782"/>
                  </a:lnTo>
                  <a:lnTo>
                    <a:pt x="973622" y="2979449"/>
                  </a:lnTo>
                  <a:lnTo>
                    <a:pt x="931348" y="2962794"/>
                  </a:lnTo>
                  <a:lnTo>
                    <a:pt x="889704" y="2944839"/>
                  </a:lnTo>
                  <a:lnTo>
                    <a:pt x="848712" y="2925609"/>
                  </a:lnTo>
                  <a:lnTo>
                    <a:pt x="808396" y="2905126"/>
                  </a:lnTo>
                  <a:lnTo>
                    <a:pt x="768779" y="2883416"/>
                  </a:lnTo>
                  <a:lnTo>
                    <a:pt x="729883" y="2860502"/>
                  </a:lnTo>
                  <a:lnTo>
                    <a:pt x="691732" y="2836407"/>
                  </a:lnTo>
                  <a:lnTo>
                    <a:pt x="654347" y="2811155"/>
                  </a:lnTo>
                  <a:lnTo>
                    <a:pt x="617753" y="2784771"/>
                  </a:lnTo>
                  <a:lnTo>
                    <a:pt x="581972" y="2757278"/>
                  </a:lnTo>
                  <a:lnTo>
                    <a:pt x="547026" y="2728700"/>
                  </a:lnTo>
                  <a:lnTo>
                    <a:pt x="512939" y="2699061"/>
                  </a:lnTo>
                  <a:lnTo>
                    <a:pt x="479734" y="2668385"/>
                  </a:lnTo>
                  <a:lnTo>
                    <a:pt x="447433" y="2636694"/>
                  </a:lnTo>
                  <a:lnTo>
                    <a:pt x="416060" y="2604014"/>
                  </a:lnTo>
                  <a:lnTo>
                    <a:pt x="385636" y="2570369"/>
                  </a:lnTo>
                  <a:lnTo>
                    <a:pt x="356186" y="2535781"/>
                  </a:lnTo>
                  <a:lnTo>
                    <a:pt x="327732" y="2500275"/>
                  </a:lnTo>
                  <a:lnTo>
                    <a:pt x="300296" y="2463874"/>
                  </a:lnTo>
                  <a:lnTo>
                    <a:pt x="273902" y="2426603"/>
                  </a:lnTo>
                  <a:lnTo>
                    <a:pt x="248573" y="2388485"/>
                  </a:lnTo>
                  <a:lnTo>
                    <a:pt x="224331" y="2349544"/>
                  </a:lnTo>
                  <a:lnTo>
                    <a:pt x="201199" y="2309804"/>
                  </a:lnTo>
                  <a:lnTo>
                    <a:pt x="179201" y="2269288"/>
                  </a:lnTo>
                  <a:lnTo>
                    <a:pt x="158359" y="2228021"/>
                  </a:lnTo>
                  <a:lnTo>
                    <a:pt x="138695" y="2186027"/>
                  </a:lnTo>
                  <a:lnTo>
                    <a:pt x="120233" y="2143328"/>
                  </a:lnTo>
                  <a:lnTo>
                    <a:pt x="102996" y="2099950"/>
                  </a:lnTo>
                  <a:lnTo>
                    <a:pt x="87007" y="2055915"/>
                  </a:lnTo>
                  <a:lnTo>
                    <a:pt x="72287" y="2011248"/>
                  </a:lnTo>
                  <a:lnTo>
                    <a:pt x="58861" y="1965972"/>
                  </a:lnTo>
                  <a:lnTo>
                    <a:pt x="46752" y="1920112"/>
                  </a:lnTo>
                  <a:lnTo>
                    <a:pt x="35981" y="1873691"/>
                  </a:lnTo>
                  <a:lnTo>
                    <a:pt x="26572" y="1826733"/>
                  </a:lnTo>
                  <a:lnTo>
                    <a:pt x="18548" y="1779261"/>
                  </a:lnTo>
                  <a:lnTo>
                    <a:pt x="11932" y="1731301"/>
                  </a:lnTo>
                  <a:lnTo>
                    <a:pt x="6746" y="1682874"/>
                  </a:lnTo>
                  <a:lnTo>
                    <a:pt x="3013" y="1634006"/>
                  </a:lnTo>
                  <a:lnTo>
                    <a:pt x="757" y="1584720"/>
                  </a:lnTo>
                  <a:lnTo>
                    <a:pt x="0" y="15350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4114800"/>
              <a:ext cx="661416" cy="6614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3054096"/>
              <a:ext cx="664464" cy="66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8" y="1987296"/>
              <a:ext cx="862584" cy="1021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599" y="2246376"/>
              <a:ext cx="252984" cy="3718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802" y="2540245"/>
              <a:ext cx="151601" cy="200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2529840"/>
              <a:ext cx="198119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28" y="3371088"/>
              <a:ext cx="286512" cy="3017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6272" y="3840480"/>
              <a:ext cx="347472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087" y="3215640"/>
              <a:ext cx="265175" cy="307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231" y="3718560"/>
              <a:ext cx="365760" cy="3840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79" y="3764280"/>
              <a:ext cx="368807" cy="3840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583" y="2923032"/>
              <a:ext cx="307847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07" y="3325368"/>
              <a:ext cx="304800" cy="3200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2871216"/>
              <a:ext cx="365760" cy="381000"/>
            </a:xfrm>
            <a:prstGeom prst="rect">
              <a:avLst/>
            </a:prstGeom>
          </p:spPr>
        </p:pic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11786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Ingest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058248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9075" marR="116205" indent="-95885">
                        <a:lnSpc>
                          <a:spcPts val="139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sf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rm/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Analyze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968402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Publish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194249" y="3396404"/>
            <a:ext cx="824230" cy="114300"/>
          </a:xfrm>
          <a:custGeom>
            <a:avLst/>
            <a:gdLst/>
            <a:ahLst/>
            <a:cxnLst/>
            <a:rect l="l" t="t" r="r" b="b"/>
            <a:pathLst>
              <a:path w="824229" h="114300">
                <a:moveTo>
                  <a:pt x="110" y="36034"/>
                </a:moveTo>
                <a:lnTo>
                  <a:pt x="0" y="74134"/>
                </a:lnTo>
                <a:lnTo>
                  <a:pt x="38100" y="74245"/>
                </a:lnTo>
                <a:lnTo>
                  <a:pt x="38210" y="36145"/>
                </a:lnTo>
                <a:lnTo>
                  <a:pt x="110" y="36034"/>
                </a:lnTo>
                <a:close/>
              </a:path>
              <a:path w="824229" h="114300">
                <a:moveTo>
                  <a:pt x="76310" y="36255"/>
                </a:moveTo>
                <a:lnTo>
                  <a:pt x="76199" y="74355"/>
                </a:lnTo>
                <a:lnTo>
                  <a:pt x="114299" y="74467"/>
                </a:lnTo>
                <a:lnTo>
                  <a:pt x="114410" y="36367"/>
                </a:lnTo>
                <a:lnTo>
                  <a:pt x="76310" y="36255"/>
                </a:lnTo>
                <a:close/>
              </a:path>
              <a:path w="824229" h="114300">
                <a:moveTo>
                  <a:pt x="152510" y="36478"/>
                </a:moveTo>
                <a:lnTo>
                  <a:pt x="152399" y="74578"/>
                </a:lnTo>
                <a:lnTo>
                  <a:pt x="190499" y="74688"/>
                </a:lnTo>
                <a:lnTo>
                  <a:pt x="190610" y="36588"/>
                </a:lnTo>
                <a:lnTo>
                  <a:pt x="152510" y="36478"/>
                </a:lnTo>
                <a:close/>
              </a:path>
              <a:path w="824229" h="114300">
                <a:moveTo>
                  <a:pt x="228710" y="36700"/>
                </a:moveTo>
                <a:lnTo>
                  <a:pt x="228598" y="74800"/>
                </a:lnTo>
                <a:lnTo>
                  <a:pt x="266698" y="74910"/>
                </a:lnTo>
                <a:lnTo>
                  <a:pt x="266810" y="36810"/>
                </a:lnTo>
                <a:lnTo>
                  <a:pt x="228710" y="36700"/>
                </a:lnTo>
                <a:close/>
              </a:path>
              <a:path w="824229" h="114300">
                <a:moveTo>
                  <a:pt x="304909" y="36921"/>
                </a:moveTo>
                <a:lnTo>
                  <a:pt x="304798" y="75021"/>
                </a:lnTo>
                <a:lnTo>
                  <a:pt x="342898" y="75131"/>
                </a:lnTo>
                <a:lnTo>
                  <a:pt x="343009" y="37031"/>
                </a:lnTo>
                <a:lnTo>
                  <a:pt x="304909" y="36921"/>
                </a:lnTo>
                <a:close/>
              </a:path>
              <a:path w="824229" h="114300">
                <a:moveTo>
                  <a:pt x="381109" y="37143"/>
                </a:moveTo>
                <a:lnTo>
                  <a:pt x="380998" y="75243"/>
                </a:lnTo>
                <a:lnTo>
                  <a:pt x="419098" y="75354"/>
                </a:lnTo>
                <a:lnTo>
                  <a:pt x="419209" y="37254"/>
                </a:lnTo>
                <a:lnTo>
                  <a:pt x="381109" y="37143"/>
                </a:lnTo>
                <a:close/>
              </a:path>
              <a:path w="824229" h="114300">
                <a:moveTo>
                  <a:pt x="457309" y="37364"/>
                </a:moveTo>
                <a:lnTo>
                  <a:pt x="457198" y="75464"/>
                </a:lnTo>
                <a:lnTo>
                  <a:pt x="495298" y="75576"/>
                </a:lnTo>
                <a:lnTo>
                  <a:pt x="495409" y="37476"/>
                </a:lnTo>
                <a:lnTo>
                  <a:pt x="457309" y="37364"/>
                </a:lnTo>
                <a:close/>
              </a:path>
              <a:path w="824229" h="114300">
                <a:moveTo>
                  <a:pt x="533509" y="37586"/>
                </a:moveTo>
                <a:lnTo>
                  <a:pt x="533397" y="75686"/>
                </a:lnTo>
                <a:lnTo>
                  <a:pt x="571497" y="75797"/>
                </a:lnTo>
                <a:lnTo>
                  <a:pt x="571609" y="37697"/>
                </a:lnTo>
                <a:lnTo>
                  <a:pt x="533509" y="37586"/>
                </a:lnTo>
                <a:close/>
              </a:path>
              <a:path w="824229" h="114300">
                <a:moveTo>
                  <a:pt x="609707" y="37809"/>
                </a:moveTo>
                <a:lnTo>
                  <a:pt x="609597" y="75907"/>
                </a:lnTo>
                <a:lnTo>
                  <a:pt x="647697" y="76019"/>
                </a:lnTo>
                <a:lnTo>
                  <a:pt x="647807" y="37919"/>
                </a:lnTo>
                <a:lnTo>
                  <a:pt x="609707" y="37809"/>
                </a:lnTo>
                <a:close/>
              </a:path>
              <a:path w="824229" h="114300">
                <a:moveTo>
                  <a:pt x="709532" y="76198"/>
                </a:moveTo>
                <a:lnTo>
                  <a:pt x="709421" y="114298"/>
                </a:lnTo>
                <a:lnTo>
                  <a:pt x="786094" y="76240"/>
                </a:lnTo>
                <a:lnTo>
                  <a:pt x="723897" y="76240"/>
                </a:lnTo>
                <a:lnTo>
                  <a:pt x="709532" y="76198"/>
                </a:lnTo>
                <a:close/>
              </a:path>
              <a:path w="824229" h="114300">
                <a:moveTo>
                  <a:pt x="709643" y="38098"/>
                </a:moveTo>
                <a:lnTo>
                  <a:pt x="709532" y="76198"/>
                </a:lnTo>
                <a:lnTo>
                  <a:pt x="723897" y="76240"/>
                </a:lnTo>
                <a:lnTo>
                  <a:pt x="724007" y="38140"/>
                </a:lnTo>
                <a:lnTo>
                  <a:pt x="709643" y="38098"/>
                </a:lnTo>
                <a:close/>
              </a:path>
              <a:path w="824229" h="114300">
                <a:moveTo>
                  <a:pt x="709754" y="0"/>
                </a:moveTo>
                <a:lnTo>
                  <a:pt x="709643" y="38098"/>
                </a:lnTo>
                <a:lnTo>
                  <a:pt x="724007" y="38140"/>
                </a:lnTo>
                <a:lnTo>
                  <a:pt x="723897" y="76240"/>
                </a:lnTo>
                <a:lnTo>
                  <a:pt x="786094" y="76240"/>
                </a:lnTo>
                <a:lnTo>
                  <a:pt x="823887" y="57481"/>
                </a:lnTo>
                <a:lnTo>
                  <a:pt x="709754" y="0"/>
                </a:lnTo>
                <a:close/>
              </a:path>
              <a:path w="824229" h="114300">
                <a:moveTo>
                  <a:pt x="685907" y="38030"/>
                </a:moveTo>
                <a:lnTo>
                  <a:pt x="685797" y="76130"/>
                </a:lnTo>
                <a:lnTo>
                  <a:pt x="709532" y="76198"/>
                </a:lnTo>
                <a:lnTo>
                  <a:pt x="709643" y="38098"/>
                </a:lnTo>
                <a:lnTo>
                  <a:pt x="685907" y="3803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2586" y="3397998"/>
            <a:ext cx="742315" cy="114300"/>
          </a:xfrm>
          <a:custGeom>
            <a:avLst/>
            <a:gdLst/>
            <a:ahLst/>
            <a:cxnLst/>
            <a:rect l="l" t="t" r="r" b="b"/>
            <a:pathLst>
              <a:path w="742314" h="114300">
                <a:moveTo>
                  <a:pt x="187" y="35012"/>
                </a:moveTo>
                <a:lnTo>
                  <a:pt x="0" y="73111"/>
                </a:lnTo>
                <a:lnTo>
                  <a:pt x="38100" y="73299"/>
                </a:lnTo>
                <a:lnTo>
                  <a:pt x="38287" y="35199"/>
                </a:lnTo>
                <a:lnTo>
                  <a:pt x="187" y="35012"/>
                </a:lnTo>
                <a:close/>
              </a:path>
              <a:path w="742314" h="114300">
                <a:moveTo>
                  <a:pt x="76386" y="35387"/>
                </a:moveTo>
                <a:lnTo>
                  <a:pt x="76200" y="73487"/>
                </a:lnTo>
                <a:lnTo>
                  <a:pt x="114298" y="73673"/>
                </a:lnTo>
                <a:lnTo>
                  <a:pt x="114486" y="35575"/>
                </a:lnTo>
                <a:lnTo>
                  <a:pt x="76386" y="35387"/>
                </a:lnTo>
                <a:close/>
              </a:path>
              <a:path w="742314" h="114300">
                <a:moveTo>
                  <a:pt x="152586" y="35761"/>
                </a:moveTo>
                <a:lnTo>
                  <a:pt x="152398" y="73861"/>
                </a:lnTo>
                <a:lnTo>
                  <a:pt x="190498" y="74048"/>
                </a:lnTo>
                <a:lnTo>
                  <a:pt x="190685" y="35949"/>
                </a:lnTo>
                <a:lnTo>
                  <a:pt x="152586" y="35761"/>
                </a:lnTo>
                <a:close/>
              </a:path>
              <a:path w="742314" h="114300">
                <a:moveTo>
                  <a:pt x="228785" y="36136"/>
                </a:moveTo>
                <a:lnTo>
                  <a:pt x="228597" y="74236"/>
                </a:lnTo>
                <a:lnTo>
                  <a:pt x="266697" y="74423"/>
                </a:lnTo>
                <a:lnTo>
                  <a:pt x="266884" y="36324"/>
                </a:lnTo>
                <a:lnTo>
                  <a:pt x="228785" y="36136"/>
                </a:lnTo>
                <a:close/>
              </a:path>
              <a:path w="742314" h="114300">
                <a:moveTo>
                  <a:pt x="304984" y="36511"/>
                </a:moveTo>
                <a:lnTo>
                  <a:pt x="304797" y="74611"/>
                </a:lnTo>
                <a:lnTo>
                  <a:pt x="342896" y="74799"/>
                </a:lnTo>
                <a:lnTo>
                  <a:pt x="343084" y="36699"/>
                </a:lnTo>
                <a:lnTo>
                  <a:pt x="304984" y="36511"/>
                </a:lnTo>
                <a:close/>
              </a:path>
              <a:path w="742314" h="114300">
                <a:moveTo>
                  <a:pt x="381182" y="36887"/>
                </a:moveTo>
                <a:lnTo>
                  <a:pt x="380996" y="74985"/>
                </a:lnTo>
                <a:lnTo>
                  <a:pt x="419094" y="75173"/>
                </a:lnTo>
                <a:lnTo>
                  <a:pt x="419282" y="37073"/>
                </a:lnTo>
                <a:lnTo>
                  <a:pt x="381182" y="36887"/>
                </a:lnTo>
                <a:close/>
              </a:path>
              <a:path w="742314" h="114300">
                <a:moveTo>
                  <a:pt x="457382" y="37261"/>
                </a:moveTo>
                <a:lnTo>
                  <a:pt x="457194" y="75360"/>
                </a:lnTo>
                <a:lnTo>
                  <a:pt x="495294" y="75548"/>
                </a:lnTo>
                <a:lnTo>
                  <a:pt x="495481" y="37448"/>
                </a:lnTo>
                <a:lnTo>
                  <a:pt x="457382" y="37261"/>
                </a:lnTo>
                <a:close/>
              </a:path>
              <a:path w="742314" h="114300">
                <a:moveTo>
                  <a:pt x="533581" y="37636"/>
                </a:moveTo>
                <a:lnTo>
                  <a:pt x="533393" y="75736"/>
                </a:lnTo>
                <a:lnTo>
                  <a:pt x="571493" y="75923"/>
                </a:lnTo>
                <a:lnTo>
                  <a:pt x="571681" y="37824"/>
                </a:lnTo>
                <a:lnTo>
                  <a:pt x="533581" y="37636"/>
                </a:lnTo>
                <a:close/>
              </a:path>
              <a:path w="742314" h="114300">
                <a:moveTo>
                  <a:pt x="627993" y="0"/>
                </a:moveTo>
                <a:lnTo>
                  <a:pt x="627806" y="38100"/>
                </a:lnTo>
                <a:lnTo>
                  <a:pt x="646856" y="38193"/>
                </a:lnTo>
                <a:lnTo>
                  <a:pt x="646668" y="76292"/>
                </a:lnTo>
                <a:lnTo>
                  <a:pt x="627618" y="76292"/>
                </a:lnTo>
                <a:lnTo>
                  <a:pt x="627432" y="114298"/>
                </a:lnTo>
                <a:lnTo>
                  <a:pt x="704389" y="76292"/>
                </a:lnTo>
                <a:lnTo>
                  <a:pt x="646668" y="76292"/>
                </a:lnTo>
                <a:lnTo>
                  <a:pt x="704578" y="76199"/>
                </a:lnTo>
                <a:lnTo>
                  <a:pt x="742011" y="57712"/>
                </a:lnTo>
                <a:lnTo>
                  <a:pt x="627993" y="0"/>
                </a:lnTo>
                <a:close/>
              </a:path>
              <a:path w="742314" h="114300">
                <a:moveTo>
                  <a:pt x="627806" y="38100"/>
                </a:moveTo>
                <a:lnTo>
                  <a:pt x="627619" y="76199"/>
                </a:lnTo>
                <a:lnTo>
                  <a:pt x="646668" y="76292"/>
                </a:lnTo>
                <a:lnTo>
                  <a:pt x="646856" y="38193"/>
                </a:lnTo>
                <a:lnTo>
                  <a:pt x="627806" y="38100"/>
                </a:lnTo>
                <a:close/>
              </a:path>
              <a:path w="742314" h="114300">
                <a:moveTo>
                  <a:pt x="609780" y="38011"/>
                </a:moveTo>
                <a:lnTo>
                  <a:pt x="609593" y="76111"/>
                </a:lnTo>
                <a:lnTo>
                  <a:pt x="627619" y="76199"/>
                </a:lnTo>
                <a:lnTo>
                  <a:pt x="627806" y="38100"/>
                </a:lnTo>
                <a:lnTo>
                  <a:pt x="609780" y="3801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9141" y="3391682"/>
            <a:ext cx="605790" cy="114300"/>
          </a:xfrm>
          <a:custGeom>
            <a:avLst/>
            <a:gdLst/>
            <a:ahLst/>
            <a:cxnLst/>
            <a:rect l="l" t="t" r="r" b="b"/>
            <a:pathLst>
              <a:path w="60579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60579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579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60579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605790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605790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605790" h="114300">
                <a:moveTo>
                  <a:pt x="491310" y="0"/>
                </a:moveTo>
                <a:lnTo>
                  <a:pt x="491310" y="114300"/>
                </a:lnTo>
                <a:lnTo>
                  <a:pt x="567512" y="76200"/>
                </a:lnTo>
                <a:lnTo>
                  <a:pt x="495300" y="76200"/>
                </a:lnTo>
                <a:lnTo>
                  <a:pt x="495300" y="38100"/>
                </a:lnTo>
                <a:lnTo>
                  <a:pt x="567509" y="38100"/>
                </a:lnTo>
                <a:lnTo>
                  <a:pt x="491310" y="0"/>
                </a:lnTo>
                <a:close/>
              </a:path>
              <a:path w="605790" h="114300">
                <a:moveTo>
                  <a:pt x="49131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1310" y="76200"/>
                </a:lnTo>
                <a:lnTo>
                  <a:pt x="491310" y="38100"/>
                </a:lnTo>
                <a:close/>
              </a:path>
              <a:path w="605790" h="114300">
                <a:moveTo>
                  <a:pt x="567509" y="38100"/>
                </a:moveTo>
                <a:lnTo>
                  <a:pt x="495300" y="38100"/>
                </a:lnTo>
                <a:lnTo>
                  <a:pt x="495300" y="76200"/>
                </a:lnTo>
                <a:lnTo>
                  <a:pt x="567512" y="76200"/>
                </a:lnTo>
                <a:lnTo>
                  <a:pt x="605610" y="57151"/>
                </a:lnTo>
                <a:lnTo>
                  <a:pt x="5675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279150" y="2804013"/>
            <a:ext cx="2138045" cy="1311275"/>
            <a:chOff x="9279150" y="2804013"/>
            <a:chExt cx="2138045" cy="131127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9316" y="2804013"/>
              <a:ext cx="1407642" cy="13108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79150" y="3401437"/>
              <a:ext cx="730250" cy="114300"/>
            </a:xfrm>
            <a:custGeom>
              <a:avLst/>
              <a:gdLst/>
              <a:ahLst/>
              <a:cxnLst/>
              <a:rect l="l" t="t" r="r" b="b"/>
              <a:pathLst>
                <a:path w="730250" h="114300">
                  <a:moveTo>
                    <a:pt x="290" y="33399"/>
                  </a:moveTo>
                  <a:lnTo>
                    <a:pt x="0" y="71498"/>
                  </a:lnTo>
                  <a:lnTo>
                    <a:pt x="38098" y="71789"/>
                  </a:lnTo>
                  <a:lnTo>
                    <a:pt x="38389" y="33690"/>
                  </a:lnTo>
                  <a:lnTo>
                    <a:pt x="290" y="33399"/>
                  </a:lnTo>
                  <a:close/>
                </a:path>
                <a:path w="730250" h="114300">
                  <a:moveTo>
                    <a:pt x="76488" y="33981"/>
                  </a:moveTo>
                  <a:lnTo>
                    <a:pt x="76197" y="72080"/>
                  </a:lnTo>
                  <a:lnTo>
                    <a:pt x="114297" y="72370"/>
                  </a:lnTo>
                  <a:lnTo>
                    <a:pt x="114588" y="34272"/>
                  </a:lnTo>
                  <a:lnTo>
                    <a:pt x="76488" y="33981"/>
                  </a:lnTo>
                  <a:close/>
                </a:path>
                <a:path w="730250" h="114300">
                  <a:moveTo>
                    <a:pt x="152687" y="34561"/>
                  </a:moveTo>
                  <a:lnTo>
                    <a:pt x="152396" y="72661"/>
                  </a:lnTo>
                  <a:lnTo>
                    <a:pt x="190494" y="72952"/>
                  </a:lnTo>
                  <a:lnTo>
                    <a:pt x="190785" y="34852"/>
                  </a:lnTo>
                  <a:lnTo>
                    <a:pt x="152687" y="34561"/>
                  </a:lnTo>
                  <a:close/>
                </a:path>
                <a:path w="730250" h="114300">
                  <a:moveTo>
                    <a:pt x="228884" y="35143"/>
                  </a:moveTo>
                  <a:lnTo>
                    <a:pt x="228593" y="73243"/>
                  </a:lnTo>
                  <a:lnTo>
                    <a:pt x="266692" y="73534"/>
                  </a:lnTo>
                  <a:lnTo>
                    <a:pt x="266983" y="35434"/>
                  </a:lnTo>
                  <a:lnTo>
                    <a:pt x="228884" y="35143"/>
                  </a:lnTo>
                  <a:close/>
                </a:path>
                <a:path w="730250" h="114300">
                  <a:moveTo>
                    <a:pt x="305081" y="35725"/>
                  </a:moveTo>
                  <a:lnTo>
                    <a:pt x="304791" y="73825"/>
                  </a:lnTo>
                  <a:lnTo>
                    <a:pt x="342889" y="74114"/>
                  </a:lnTo>
                  <a:lnTo>
                    <a:pt x="343180" y="36015"/>
                  </a:lnTo>
                  <a:lnTo>
                    <a:pt x="305081" y="35725"/>
                  </a:lnTo>
                  <a:close/>
                </a:path>
                <a:path w="730250" h="114300">
                  <a:moveTo>
                    <a:pt x="381279" y="36306"/>
                  </a:moveTo>
                  <a:lnTo>
                    <a:pt x="380988" y="74405"/>
                  </a:lnTo>
                  <a:lnTo>
                    <a:pt x="419088" y="74696"/>
                  </a:lnTo>
                  <a:lnTo>
                    <a:pt x="419379" y="36597"/>
                  </a:lnTo>
                  <a:lnTo>
                    <a:pt x="381279" y="36306"/>
                  </a:lnTo>
                  <a:close/>
                </a:path>
                <a:path w="730250" h="114300">
                  <a:moveTo>
                    <a:pt x="457478" y="36888"/>
                  </a:moveTo>
                  <a:lnTo>
                    <a:pt x="457187" y="74987"/>
                  </a:lnTo>
                  <a:lnTo>
                    <a:pt x="495286" y="75277"/>
                  </a:lnTo>
                  <a:lnTo>
                    <a:pt x="495576" y="37179"/>
                  </a:lnTo>
                  <a:lnTo>
                    <a:pt x="457478" y="36888"/>
                  </a:lnTo>
                  <a:close/>
                </a:path>
                <a:path w="730250" h="114300">
                  <a:moveTo>
                    <a:pt x="533675" y="37470"/>
                  </a:moveTo>
                  <a:lnTo>
                    <a:pt x="533384" y="75568"/>
                  </a:lnTo>
                  <a:lnTo>
                    <a:pt x="571483" y="75859"/>
                  </a:lnTo>
                  <a:lnTo>
                    <a:pt x="571774" y="37760"/>
                  </a:lnTo>
                  <a:lnTo>
                    <a:pt x="533675" y="37470"/>
                  </a:lnTo>
                  <a:close/>
                </a:path>
                <a:path w="730250" h="114300">
                  <a:moveTo>
                    <a:pt x="616305" y="0"/>
                  </a:moveTo>
                  <a:lnTo>
                    <a:pt x="616014" y="38098"/>
                  </a:lnTo>
                  <a:lnTo>
                    <a:pt x="635063" y="38244"/>
                  </a:lnTo>
                  <a:lnTo>
                    <a:pt x="634772" y="76343"/>
                  </a:lnTo>
                  <a:lnTo>
                    <a:pt x="615722" y="76343"/>
                  </a:lnTo>
                  <a:lnTo>
                    <a:pt x="615433" y="114296"/>
                  </a:lnTo>
                  <a:lnTo>
                    <a:pt x="692810" y="76343"/>
                  </a:lnTo>
                  <a:lnTo>
                    <a:pt x="634772" y="76343"/>
                  </a:lnTo>
                  <a:lnTo>
                    <a:pt x="693108" y="76197"/>
                  </a:lnTo>
                  <a:lnTo>
                    <a:pt x="730166" y="58021"/>
                  </a:lnTo>
                  <a:lnTo>
                    <a:pt x="616305" y="0"/>
                  </a:lnTo>
                  <a:close/>
                </a:path>
                <a:path w="730250" h="114300">
                  <a:moveTo>
                    <a:pt x="616014" y="38098"/>
                  </a:moveTo>
                  <a:lnTo>
                    <a:pt x="615723" y="76197"/>
                  </a:lnTo>
                  <a:lnTo>
                    <a:pt x="634772" y="76343"/>
                  </a:lnTo>
                  <a:lnTo>
                    <a:pt x="635063" y="38244"/>
                  </a:lnTo>
                  <a:lnTo>
                    <a:pt x="616014" y="38098"/>
                  </a:lnTo>
                  <a:close/>
                </a:path>
                <a:path w="730250" h="114300">
                  <a:moveTo>
                    <a:pt x="609873" y="38051"/>
                  </a:moveTo>
                  <a:lnTo>
                    <a:pt x="609582" y="76150"/>
                  </a:lnTo>
                  <a:lnTo>
                    <a:pt x="615723" y="76197"/>
                  </a:lnTo>
                  <a:lnTo>
                    <a:pt x="616014" y="38098"/>
                  </a:lnTo>
                  <a:lnTo>
                    <a:pt x="609873" y="3805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792386" y="417830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7054" y="5190235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54496" y="1749551"/>
            <a:ext cx="923544" cy="923544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7891" y="2340355"/>
            <a:ext cx="7803515" cy="322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Dependency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between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activities inside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a pipeline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258300"/>
              </a:lnSpc>
              <a:spcBef>
                <a:spcPts val="25"/>
              </a:spcBef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Dependency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pipelines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within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parent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pipeline </a:t>
            </a:r>
            <a:r>
              <a:rPr sz="24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Dependency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between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triggers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[Only tumbling window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triggers] </a:t>
            </a:r>
            <a:r>
              <a:rPr sz="2400" spc="-5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Custom-made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Solution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33614" y="2326944"/>
            <a:ext cx="201930" cy="474980"/>
            <a:chOff x="3133614" y="2326944"/>
            <a:chExt cx="201930" cy="474980"/>
          </a:xfrm>
        </p:grpSpPr>
        <p:sp>
          <p:nvSpPr>
            <p:cNvPr id="4" name="object 4"/>
            <p:cNvSpPr/>
            <p:nvPr/>
          </p:nvSpPr>
          <p:spPr>
            <a:xfrm>
              <a:off x="3139964" y="233329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80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9964" y="233329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80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33614" y="3273007"/>
            <a:ext cx="201930" cy="474980"/>
            <a:chOff x="3133614" y="3273007"/>
            <a:chExt cx="201930" cy="474980"/>
          </a:xfrm>
        </p:grpSpPr>
        <p:sp>
          <p:nvSpPr>
            <p:cNvPr id="7" name="object 7"/>
            <p:cNvSpPr/>
            <p:nvPr/>
          </p:nvSpPr>
          <p:spPr>
            <a:xfrm>
              <a:off x="3139964" y="3279357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39964" y="3279357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33614" y="4219069"/>
            <a:ext cx="201930" cy="474980"/>
            <a:chOff x="3133614" y="4219069"/>
            <a:chExt cx="201930" cy="474980"/>
          </a:xfrm>
        </p:grpSpPr>
        <p:sp>
          <p:nvSpPr>
            <p:cNvPr id="10" name="object 10"/>
            <p:cNvSpPr/>
            <p:nvPr/>
          </p:nvSpPr>
          <p:spPr>
            <a:xfrm>
              <a:off x="3139964" y="4225419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9964" y="4225419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33614" y="5165132"/>
            <a:ext cx="201930" cy="474980"/>
            <a:chOff x="3133614" y="5165132"/>
            <a:chExt cx="201930" cy="474980"/>
          </a:xfrm>
        </p:grpSpPr>
        <p:sp>
          <p:nvSpPr>
            <p:cNvPr id="13" name="object 13"/>
            <p:cNvSpPr/>
            <p:nvPr/>
          </p:nvSpPr>
          <p:spPr>
            <a:xfrm>
              <a:off x="3139964" y="51714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9964" y="51714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29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669036"/>
            <a:ext cx="5835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0" dirty="0"/>
              <a:t> </a:t>
            </a:r>
            <a:r>
              <a:rPr spc="-5" dirty="0"/>
              <a:t>Factory</a:t>
            </a:r>
            <a:r>
              <a:rPr spc="-15" dirty="0"/>
              <a:t> </a:t>
            </a:r>
            <a:r>
              <a:rPr spc="-5" dirty="0"/>
              <a:t>Capability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8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pc="-5" dirty="0"/>
              <a:t>Data</a:t>
            </a:r>
            <a:r>
              <a:rPr spc="-25" dirty="0"/>
              <a:t> </a:t>
            </a:r>
            <a:r>
              <a:rPr spc="-5" dirty="0"/>
              <a:t>Orchestration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2400" spc="-5" dirty="0"/>
              <a:t>Option</a:t>
            </a:r>
            <a:r>
              <a:rPr sz="2400" spc="-10" dirty="0"/>
              <a:t> </a:t>
            </a:r>
            <a:r>
              <a:rPr sz="2400" dirty="0"/>
              <a:t>1</a:t>
            </a:r>
            <a:r>
              <a:rPr sz="2400" spc="-10" dirty="0"/>
              <a:t> </a:t>
            </a:r>
            <a:r>
              <a:rPr sz="2400" dirty="0"/>
              <a:t>–</a:t>
            </a:r>
            <a:r>
              <a:rPr sz="2400" spc="-5" dirty="0"/>
              <a:t> Parent</a:t>
            </a:r>
            <a:r>
              <a:rPr sz="2400" spc="-20" dirty="0"/>
              <a:t> </a:t>
            </a:r>
            <a:r>
              <a:rPr sz="2400" spc="-5" dirty="0"/>
              <a:t>Pipeline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8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pc="-5" dirty="0"/>
              <a:t>Data</a:t>
            </a:r>
            <a:r>
              <a:rPr spc="-25" dirty="0"/>
              <a:t> </a:t>
            </a:r>
            <a:r>
              <a:rPr spc="-5" dirty="0"/>
              <a:t>Orchestration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2400" spc="-5" dirty="0"/>
              <a:t>Option</a:t>
            </a:r>
            <a:r>
              <a:rPr sz="2400" spc="-20" dirty="0"/>
              <a:t> </a:t>
            </a:r>
            <a:r>
              <a:rPr sz="2400" dirty="0"/>
              <a:t>2</a:t>
            </a:r>
            <a:r>
              <a:rPr sz="2400" spc="-20" dirty="0"/>
              <a:t> </a:t>
            </a:r>
            <a:r>
              <a:rPr sz="2400" dirty="0"/>
              <a:t>–</a:t>
            </a:r>
            <a:r>
              <a:rPr sz="2400" spc="-60" dirty="0"/>
              <a:t> </a:t>
            </a:r>
            <a:r>
              <a:rPr sz="2400" spc="-15" dirty="0"/>
              <a:t>Trigger </a:t>
            </a:r>
            <a:r>
              <a:rPr sz="2400" dirty="0"/>
              <a:t>Dependency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1692" y="3064764"/>
            <a:ext cx="7947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 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5" dirty="0">
                <a:solidFill>
                  <a:srgbClr val="FFFFFF"/>
                </a:solidFill>
              </a:rPr>
              <a:t> Monitoring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86084" y="1511054"/>
            <a:ext cx="149860" cy="383540"/>
            <a:chOff x="6386084" y="1511054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6392434" y="15174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92434" y="15174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386084" y="2187983"/>
            <a:ext cx="149860" cy="383540"/>
            <a:chOff x="6386084" y="2187983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6392434" y="219433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92434" y="219433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86084" y="2864912"/>
            <a:ext cx="149860" cy="383540"/>
            <a:chOff x="6386084" y="2864912"/>
            <a:chExt cx="149860" cy="383540"/>
          </a:xfrm>
        </p:grpSpPr>
        <p:sp>
          <p:nvSpPr>
            <p:cNvPr id="10" name="object 10"/>
            <p:cNvSpPr/>
            <p:nvPr/>
          </p:nvSpPr>
          <p:spPr>
            <a:xfrm>
              <a:off x="6392434" y="287126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2434" y="287126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386084" y="4895700"/>
            <a:ext cx="149860" cy="383540"/>
            <a:chOff x="6386084" y="4895700"/>
            <a:chExt cx="149860" cy="383540"/>
          </a:xfrm>
        </p:grpSpPr>
        <p:sp>
          <p:nvSpPr>
            <p:cNvPr id="13" name="object 13"/>
            <p:cNvSpPr/>
            <p:nvPr/>
          </p:nvSpPr>
          <p:spPr>
            <a:xfrm>
              <a:off x="6392434" y="490205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2434" y="490205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86084" y="4218771"/>
            <a:ext cx="149860" cy="383540"/>
            <a:chOff x="6386084" y="4218771"/>
            <a:chExt cx="149860" cy="383540"/>
          </a:xfrm>
        </p:grpSpPr>
        <p:sp>
          <p:nvSpPr>
            <p:cNvPr id="16" name="object 16"/>
            <p:cNvSpPr/>
            <p:nvPr/>
          </p:nvSpPr>
          <p:spPr>
            <a:xfrm>
              <a:off x="6392434" y="422512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2434" y="422512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386084" y="6249554"/>
            <a:ext cx="149860" cy="383540"/>
            <a:chOff x="6386084" y="6249554"/>
            <a:chExt cx="149860" cy="383540"/>
          </a:xfrm>
        </p:grpSpPr>
        <p:sp>
          <p:nvSpPr>
            <p:cNvPr id="19" name="object 19"/>
            <p:cNvSpPr/>
            <p:nvPr/>
          </p:nvSpPr>
          <p:spPr>
            <a:xfrm>
              <a:off x="6392434" y="62559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2434" y="62559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386084" y="5572629"/>
            <a:ext cx="149860" cy="383540"/>
            <a:chOff x="6386084" y="5572629"/>
            <a:chExt cx="149860" cy="383540"/>
          </a:xfrm>
        </p:grpSpPr>
        <p:sp>
          <p:nvSpPr>
            <p:cNvPr id="22" name="object 22"/>
            <p:cNvSpPr/>
            <p:nvPr/>
          </p:nvSpPr>
          <p:spPr>
            <a:xfrm>
              <a:off x="6392434" y="557897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92434" y="557897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386084" y="3541841"/>
            <a:ext cx="149860" cy="383540"/>
            <a:chOff x="6386084" y="3541841"/>
            <a:chExt cx="149860" cy="383540"/>
          </a:xfrm>
        </p:grpSpPr>
        <p:sp>
          <p:nvSpPr>
            <p:cNvPr id="25" name="object 25"/>
            <p:cNvSpPr/>
            <p:nvPr/>
          </p:nvSpPr>
          <p:spPr>
            <a:xfrm>
              <a:off x="6392434" y="354819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92434" y="354819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65465" y="1537715"/>
            <a:ext cx="3284854" cy="506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endParaRPr sz="2000">
              <a:latin typeface="Arial MT"/>
              <a:cs typeface="Arial MT"/>
            </a:endParaRPr>
          </a:p>
          <a:p>
            <a:pPr marL="12700" marR="556260">
              <a:lnSpc>
                <a:spcPct val="222000"/>
              </a:lnSpc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Factory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Monitoring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20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Alerts</a:t>
            </a:r>
            <a:endParaRPr sz="2000">
              <a:latin typeface="Arial MT"/>
              <a:cs typeface="Arial MT"/>
            </a:endParaRPr>
          </a:p>
          <a:p>
            <a:pPr marL="12700" marR="288925">
              <a:lnSpc>
                <a:spcPct val="222000"/>
              </a:lnSpc>
              <a:spcBef>
                <a:spcPts val="2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Recovery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Failure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Reporting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Metrics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Azure Monitor Introduction </a:t>
            </a:r>
            <a:r>
              <a:rPr sz="2000" spc="-5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20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Factory</a:t>
            </a:r>
            <a:r>
              <a:rPr sz="20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7947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 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5" dirty="0">
                <a:solidFill>
                  <a:srgbClr val="FFFFFF"/>
                </a:solidFill>
              </a:rPr>
              <a:t> Monitoring</a:t>
            </a: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448" y="2255520"/>
            <a:ext cx="2496312" cy="2496311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8373" y="2680716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Monitoring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5491" y="1968500"/>
            <a:ext cx="3561079" cy="4177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 Data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Factory</a:t>
            </a:r>
            <a:r>
              <a:rPr sz="2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Resource</a:t>
            </a:r>
            <a:endParaRPr sz="2400">
              <a:latin typeface="Calibri"/>
              <a:cs typeface="Calibri"/>
            </a:endParaRPr>
          </a:p>
          <a:p>
            <a:pPr marL="12700" marR="1118235">
              <a:lnSpc>
                <a:spcPct val="258599"/>
              </a:lnSpc>
              <a:spcBef>
                <a:spcPts val="15"/>
              </a:spcBef>
            </a:pP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Integration</a:t>
            </a:r>
            <a:r>
              <a:rPr sz="2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runtime </a:t>
            </a:r>
            <a:r>
              <a:rPr sz="2400" spc="-5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70C0"/>
                </a:solidFill>
                <a:latin typeface="Calibri"/>
                <a:cs typeface="Calibri"/>
              </a:rPr>
              <a:t>Trigger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runs </a:t>
            </a:r>
            <a:r>
              <a:rPr sz="24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Pipeline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runs </a:t>
            </a:r>
            <a:r>
              <a:rPr sz="24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Activity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1214" y="1955538"/>
            <a:ext cx="201930" cy="474980"/>
            <a:chOff x="2981214" y="1955538"/>
            <a:chExt cx="201930" cy="474980"/>
          </a:xfrm>
        </p:grpSpPr>
        <p:sp>
          <p:nvSpPr>
            <p:cNvPr id="4" name="object 4"/>
            <p:cNvSpPr/>
            <p:nvPr/>
          </p:nvSpPr>
          <p:spPr>
            <a:xfrm>
              <a:off x="2987564" y="196188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7564" y="196188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981214" y="2901600"/>
            <a:ext cx="201930" cy="474980"/>
            <a:chOff x="2981214" y="2901600"/>
            <a:chExt cx="201930" cy="474980"/>
          </a:xfrm>
        </p:grpSpPr>
        <p:sp>
          <p:nvSpPr>
            <p:cNvPr id="7" name="object 7"/>
            <p:cNvSpPr/>
            <p:nvPr/>
          </p:nvSpPr>
          <p:spPr>
            <a:xfrm>
              <a:off x="2987564" y="290795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7564" y="290795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981214" y="3847663"/>
            <a:ext cx="201930" cy="474980"/>
            <a:chOff x="2981214" y="3847663"/>
            <a:chExt cx="201930" cy="474980"/>
          </a:xfrm>
        </p:grpSpPr>
        <p:sp>
          <p:nvSpPr>
            <p:cNvPr id="10" name="object 10"/>
            <p:cNvSpPr/>
            <p:nvPr/>
          </p:nvSpPr>
          <p:spPr>
            <a:xfrm>
              <a:off x="2987564" y="3854013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7564" y="3854013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81214" y="4793725"/>
            <a:ext cx="201930" cy="474980"/>
            <a:chOff x="2981214" y="4793725"/>
            <a:chExt cx="201930" cy="474980"/>
          </a:xfrm>
        </p:grpSpPr>
        <p:sp>
          <p:nvSpPr>
            <p:cNvPr id="13" name="object 13"/>
            <p:cNvSpPr/>
            <p:nvPr/>
          </p:nvSpPr>
          <p:spPr>
            <a:xfrm>
              <a:off x="2987564" y="4800075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7564" y="4800075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669036"/>
            <a:ext cx="6957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0" dirty="0"/>
              <a:t> </a:t>
            </a:r>
            <a:r>
              <a:rPr dirty="0"/>
              <a:t>do</a:t>
            </a:r>
            <a:r>
              <a:rPr spc="-5" dirty="0"/>
              <a:t> we want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monitor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981214" y="5739786"/>
            <a:ext cx="201930" cy="474980"/>
            <a:chOff x="2981214" y="5739786"/>
            <a:chExt cx="201930" cy="474980"/>
          </a:xfrm>
        </p:grpSpPr>
        <p:sp>
          <p:nvSpPr>
            <p:cNvPr id="17" name="object 17"/>
            <p:cNvSpPr/>
            <p:nvPr/>
          </p:nvSpPr>
          <p:spPr>
            <a:xfrm>
              <a:off x="2987564" y="5746136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7564" y="5746136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5441" y="2053844"/>
            <a:ext cx="5766435" cy="409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Ability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monitor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status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pipeline/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triggers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Can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be used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re-run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failed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pipelines/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triggers</a:t>
            </a:r>
            <a:endParaRPr sz="2400">
              <a:latin typeface="Calibri"/>
              <a:cs typeface="Calibri"/>
            </a:endParaRPr>
          </a:p>
          <a:p>
            <a:pPr marL="12700" marR="261620">
              <a:lnSpc>
                <a:spcPct val="252900"/>
              </a:lnSpc>
              <a:spcBef>
                <a:spcPts val="15"/>
              </a:spcBef>
            </a:pP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Ability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send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alerts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from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base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level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metrics </a:t>
            </a:r>
            <a:r>
              <a:rPr sz="2400" spc="-5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Provides</a:t>
            </a:r>
            <a:r>
              <a:rPr sz="2400" spc="1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base</a:t>
            </a:r>
            <a:r>
              <a:rPr sz="2400" spc="1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level</a:t>
            </a:r>
            <a:r>
              <a:rPr sz="2400" spc="1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metrics</a:t>
            </a:r>
            <a:r>
              <a:rPr sz="2400" spc="1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400" spc="1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logs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Pipeline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runs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stored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only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0070C0"/>
                </a:solidFill>
                <a:latin typeface="Calibri"/>
                <a:cs typeface="Calibri"/>
              </a:rPr>
              <a:t> 45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days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81164" y="5739786"/>
            <a:ext cx="201930" cy="474980"/>
            <a:chOff x="2581164" y="5739786"/>
            <a:chExt cx="201930" cy="474980"/>
          </a:xfrm>
        </p:grpSpPr>
        <p:sp>
          <p:nvSpPr>
            <p:cNvPr id="4" name="object 4"/>
            <p:cNvSpPr/>
            <p:nvPr/>
          </p:nvSpPr>
          <p:spPr>
            <a:xfrm>
              <a:off x="2587514" y="5746136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87514" y="5746136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581164" y="4814732"/>
            <a:ext cx="201930" cy="474980"/>
            <a:chOff x="2581164" y="4814732"/>
            <a:chExt cx="201930" cy="474980"/>
          </a:xfrm>
        </p:grpSpPr>
        <p:sp>
          <p:nvSpPr>
            <p:cNvPr id="7" name="object 7"/>
            <p:cNvSpPr/>
            <p:nvPr/>
          </p:nvSpPr>
          <p:spPr>
            <a:xfrm>
              <a:off x="2587514" y="48210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7514" y="4821082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581164" y="2964624"/>
            <a:ext cx="201930" cy="474980"/>
            <a:chOff x="2581164" y="2964624"/>
            <a:chExt cx="201930" cy="474980"/>
          </a:xfrm>
        </p:grpSpPr>
        <p:sp>
          <p:nvSpPr>
            <p:cNvPr id="10" name="object 10"/>
            <p:cNvSpPr/>
            <p:nvPr/>
          </p:nvSpPr>
          <p:spPr>
            <a:xfrm>
              <a:off x="2587514" y="297097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87514" y="2970974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581164" y="3889678"/>
            <a:ext cx="201930" cy="474980"/>
            <a:chOff x="2581164" y="3889678"/>
            <a:chExt cx="201930" cy="474980"/>
          </a:xfrm>
        </p:grpSpPr>
        <p:sp>
          <p:nvSpPr>
            <p:cNvPr id="13" name="object 13"/>
            <p:cNvSpPr/>
            <p:nvPr/>
          </p:nvSpPr>
          <p:spPr>
            <a:xfrm>
              <a:off x="2587514" y="389602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87514" y="389602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669036"/>
            <a:ext cx="5245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Factory</a:t>
            </a:r>
            <a:r>
              <a:rPr spc="-15" dirty="0"/>
              <a:t> </a:t>
            </a:r>
            <a:r>
              <a:rPr spc="-5" dirty="0"/>
              <a:t>Monitor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581164" y="2039570"/>
            <a:ext cx="201930" cy="474980"/>
            <a:chOff x="2581164" y="2039570"/>
            <a:chExt cx="201930" cy="474980"/>
          </a:xfrm>
        </p:grpSpPr>
        <p:sp>
          <p:nvSpPr>
            <p:cNvPr id="17" name="object 17"/>
            <p:cNvSpPr/>
            <p:nvPr/>
          </p:nvSpPr>
          <p:spPr>
            <a:xfrm>
              <a:off x="2587514" y="204592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87514" y="204592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Ability </a:t>
            </a:r>
            <a:r>
              <a:rPr spc="-15" dirty="0"/>
              <a:t>to</a:t>
            </a:r>
            <a:r>
              <a:rPr spc="-10" dirty="0"/>
              <a:t> </a:t>
            </a:r>
            <a:r>
              <a:rPr spc="-15" dirty="0"/>
              <a:t>route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10" dirty="0"/>
              <a:t>diagnostic </a:t>
            </a:r>
            <a:r>
              <a:rPr spc="-15" dirty="0"/>
              <a:t>data</a:t>
            </a:r>
            <a:r>
              <a:rPr spc="-5" dirty="0"/>
              <a:t> </a:t>
            </a:r>
            <a:r>
              <a:rPr spc="-15" dirty="0"/>
              <a:t>to</a:t>
            </a:r>
            <a:r>
              <a:rPr spc="-10" dirty="0"/>
              <a:t> </a:t>
            </a:r>
            <a:r>
              <a:rPr spc="-5" dirty="0"/>
              <a:t>other </a:t>
            </a:r>
            <a:r>
              <a:rPr spc="-20" dirty="0"/>
              <a:t>storage</a:t>
            </a:r>
            <a:r>
              <a:rPr dirty="0"/>
              <a:t> </a:t>
            </a:r>
            <a:r>
              <a:rPr spc="-5" dirty="0"/>
              <a:t>solutions</a:t>
            </a:r>
          </a:p>
          <a:p>
            <a:pPr marL="1258570">
              <a:lnSpc>
                <a:spcPct val="100000"/>
              </a:lnSpc>
              <a:spcBef>
                <a:spcPts val="40"/>
              </a:spcBef>
            </a:pPr>
            <a:endParaRPr sz="3700"/>
          </a:p>
          <a:p>
            <a:pPr marL="1271270">
              <a:lnSpc>
                <a:spcPct val="100000"/>
              </a:lnSpc>
            </a:pPr>
            <a:r>
              <a:rPr spc="-10" dirty="0"/>
              <a:t>Provides</a:t>
            </a:r>
            <a:r>
              <a:rPr spc="-20" dirty="0"/>
              <a:t> </a:t>
            </a:r>
            <a:r>
              <a:rPr dirty="0"/>
              <a:t>richer</a:t>
            </a:r>
            <a:r>
              <a:rPr spc="-15" dirty="0"/>
              <a:t> </a:t>
            </a:r>
            <a:r>
              <a:rPr spc="-10" dirty="0"/>
              <a:t>diagnostic</a:t>
            </a:r>
            <a:r>
              <a:rPr spc="-15" dirty="0"/>
              <a:t> data</a:t>
            </a:r>
          </a:p>
          <a:p>
            <a:pPr marL="1271270" marR="870585">
              <a:lnSpc>
                <a:spcPts val="7459"/>
              </a:lnSpc>
              <a:spcBef>
                <a:spcPts val="795"/>
              </a:spcBef>
            </a:pPr>
            <a:r>
              <a:rPr spc="-5" dirty="0"/>
              <a:t>Ability </a:t>
            </a:r>
            <a:r>
              <a:rPr spc="-15" dirty="0"/>
              <a:t>to </a:t>
            </a:r>
            <a:r>
              <a:rPr spc="-10" dirty="0"/>
              <a:t>write </a:t>
            </a:r>
            <a:r>
              <a:rPr spc="-15" dirty="0"/>
              <a:t>complex </a:t>
            </a:r>
            <a:r>
              <a:rPr dirty="0"/>
              <a:t>queries and </a:t>
            </a:r>
            <a:r>
              <a:rPr spc="-15" dirty="0"/>
              <a:t>custom </a:t>
            </a:r>
            <a:r>
              <a:rPr spc="-5" dirty="0"/>
              <a:t>reporting </a:t>
            </a:r>
            <a:r>
              <a:rPr spc="-530" dirty="0"/>
              <a:t> </a:t>
            </a:r>
            <a:r>
              <a:rPr spc="-5" dirty="0"/>
              <a:t>Ability</a:t>
            </a:r>
            <a:r>
              <a:rPr spc="-10" dirty="0"/>
              <a:t> </a:t>
            </a:r>
            <a:r>
              <a:rPr spc="-15" dirty="0"/>
              <a:t>to</a:t>
            </a:r>
            <a:r>
              <a:rPr spc="-10" dirty="0"/>
              <a:t> report across</a:t>
            </a:r>
            <a:r>
              <a:rPr spc="-15" dirty="0"/>
              <a:t> </a:t>
            </a:r>
            <a:r>
              <a:rPr spc="-5" dirty="0"/>
              <a:t>multiple</a:t>
            </a:r>
            <a:r>
              <a:rPr dirty="0"/>
              <a:t> </a:t>
            </a:r>
            <a:r>
              <a:rPr spc="-15" dirty="0"/>
              <a:t>data</a:t>
            </a:r>
            <a:r>
              <a:rPr spc="-5" dirty="0"/>
              <a:t> </a:t>
            </a:r>
            <a:r>
              <a:rPr spc="-10" dirty="0"/>
              <a:t>factories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76414" y="2203188"/>
            <a:ext cx="201930" cy="474980"/>
            <a:chOff x="2676414" y="2203188"/>
            <a:chExt cx="201930" cy="474980"/>
          </a:xfrm>
        </p:grpSpPr>
        <p:sp>
          <p:nvSpPr>
            <p:cNvPr id="4" name="object 4"/>
            <p:cNvSpPr/>
            <p:nvPr/>
          </p:nvSpPr>
          <p:spPr>
            <a:xfrm>
              <a:off x="2682764" y="220953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2764" y="2209538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80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676414" y="3149250"/>
            <a:ext cx="201930" cy="474980"/>
            <a:chOff x="2676414" y="3149250"/>
            <a:chExt cx="201930" cy="474980"/>
          </a:xfrm>
        </p:grpSpPr>
        <p:sp>
          <p:nvSpPr>
            <p:cNvPr id="7" name="object 7"/>
            <p:cNvSpPr/>
            <p:nvPr/>
          </p:nvSpPr>
          <p:spPr>
            <a:xfrm>
              <a:off x="2682764" y="315560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82764" y="3155600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76414" y="4095313"/>
            <a:ext cx="201930" cy="474980"/>
            <a:chOff x="2676414" y="4095313"/>
            <a:chExt cx="201930" cy="474980"/>
          </a:xfrm>
        </p:grpSpPr>
        <p:sp>
          <p:nvSpPr>
            <p:cNvPr id="10" name="object 10"/>
            <p:cNvSpPr/>
            <p:nvPr/>
          </p:nvSpPr>
          <p:spPr>
            <a:xfrm>
              <a:off x="2682764" y="4101663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189186" y="461665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2764" y="4101663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76414" y="5041375"/>
            <a:ext cx="201930" cy="474980"/>
            <a:chOff x="2676414" y="5041375"/>
            <a:chExt cx="201930" cy="474980"/>
          </a:xfrm>
        </p:grpSpPr>
        <p:sp>
          <p:nvSpPr>
            <p:cNvPr id="13" name="object 13"/>
            <p:cNvSpPr/>
            <p:nvPr/>
          </p:nvSpPr>
          <p:spPr>
            <a:xfrm>
              <a:off x="2682764" y="5047725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189186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189186" y="461664"/>
                  </a:lnTo>
                  <a:lnTo>
                    <a:pt x="189186" y="0"/>
                  </a:lnTo>
                  <a:close/>
                </a:path>
              </a:pathLst>
            </a:custGeom>
            <a:solidFill>
              <a:srgbClr val="B14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2764" y="5047725"/>
              <a:ext cx="189230" cy="462280"/>
            </a:xfrm>
            <a:custGeom>
              <a:avLst/>
              <a:gdLst/>
              <a:ahLst/>
              <a:cxnLst/>
              <a:rect l="l" t="t" r="r" b="b"/>
              <a:pathLst>
                <a:path w="189230" h="462279">
                  <a:moveTo>
                    <a:pt x="0" y="0"/>
                  </a:moveTo>
                  <a:lnTo>
                    <a:pt x="189186" y="0"/>
                  </a:lnTo>
                  <a:lnTo>
                    <a:pt x="189186" y="461665"/>
                  </a:lnTo>
                  <a:lnTo>
                    <a:pt x="0" y="461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14B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669036"/>
            <a:ext cx="3505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45" dirty="0"/>
              <a:t> </a:t>
            </a:r>
            <a:r>
              <a:rPr spc="-5" dirty="0"/>
              <a:t>Monitor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450" y="2680716"/>
            <a:ext cx="5245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Factory</a:t>
            </a:r>
            <a:r>
              <a:rPr spc="-15" dirty="0"/>
              <a:t> </a:t>
            </a:r>
            <a:r>
              <a:rPr spc="-5" dirty="0"/>
              <a:t>Monitor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43910" y="2394591"/>
            <a:ext cx="5922645" cy="2181225"/>
            <a:chOff x="3643910" y="2394591"/>
            <a:chExt cx="5922645" cy="2181225"/>
          </a:xfrm>
        </p:grpSpPr>
        <p:sp>
          <p:nvSpPr>
            <p:cNvPr id="4" name="object 4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5909571" y="0"/>
                  </a:moveTo>
                  <a:lnTo>
                    <a:pt x="0" y="0"/>
                  </a:lnTo>
                  <a:lnTo>
                    <a:pt x="0" y="2168467"/>
                  </a:lnTo>
                  <a:lnTo>
                    <a:pt x="5909571" y="2168467"/>
                  </a:lnTo>
                  <a:lnTo>
                    <a:pt x="5909571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0" y="0"/>
                  </a:moveTo>
                  <a:lnTo>
                    <a:pt x="5909572" y="0"/>
                  </a:lnTo>
                  <a:lnTo>
                    <a:pt x="5909572" y="2168467"/>
                  </a:lnTo>
                  <a:lnTo>
                    <a:pt x="0" y="21684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8399" y="2672629"/>
              <a:ext cx="1559560" cy="1567815"/>
            </a:xfrm>
            <a:custGeom>
              <a:avLst/>
              <a:gdLst/>
              <a:ahLst/>
              <a:cxnLst/>
              <a:rect l="l" t="t" r="r" b="b"/>
              <a:pathLst>
                <a:path w="1559559" h="1567814">
                  <a:moveTo>
                    <a:pt x="0" y="0"/>
                  </a:moveTo>
                  <a:lnTo>
                    <a:pt x="1559120" y="0"/>
                  </a:lnTo>
                  <a:lnTo>
                    <a:pt x="1559120" y="1567505"/>
                  </a:lnTo>
                  <a:lnTo>
                    <a:pt x="0" y="156750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0603" y="1910099"/>
            <a:ext cx="2960370" cy="3082925"/>
            <a:chOff x="240603" y="1910099"/>
            <a:chExt cx="2960370" cy="3082925"/>
          </a:xfrm>
        </p:grpSpPr>
        <p:sp>
          <p:nvSpPr>
            <p:cNvPr id="8" name="object 8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1473675" y="0"/>
                  </a:moveTo>
                  <a:lnTo>
                    <a:pt x="1425981" y="788"/>
                  </a:lnTo>
                  <a:lnTo>
                    <a:pt x="1378665" y="3138"/>
                  </a:lnTo>
                  <a:lnTo>
                    <a:pt x="1331751" y="7026"/>
                  </a:lnTo>
                  <a:lnTo>
                    <a:pt x="1285260" y="12428"/>
                  </a:lnTo>
                  <a:lnTo>
                    <a:pt x="1239216" y="19320"/>
                  </a:lnTo>
                  <a:lnTo>
                    <a:pt x="1193643" y="27679"/>
                  </a:lnTo>
                  <a:lnTo>
                    <a:pt x="1148562" y="37479"/>
                  </a:lnTo>
                  <a:lnTo>
                    <a:pt x="1103996" y="48698"/>
                  </a:lnTo>
                  <a:lnTo>
                    <a:pt x="1059969" y="61312"/>
                  </a:lnTo>
                  <a:lnTo>
                    <a:pt x="1016504" y="75297"/>
                  </a:lnTo>
                  <a:lnTo>
                    <a:pt x="973622" y="90630"/>
                  </a:lnTo>
                  <a:lnTo>
                    <a:pt x="931348" y="107285"/>
                  </a:lnTo>
                  <a:lnTo>
                    <a:pt x="889703" y="125240"/>
                  </a:lnTo>
                  <a:lnTo>
                    <a:pt x="848712" y="144470"/>
                  </a:lnTo>
                  <a:lnTo>
                    <a:pt x="808396" y="164953"/>
                  </a:lnTo>
                  <a:lnTo>
                    <a:pt x="768779" y="186663"/>
                  </a:lnTo>
                  <a:lnTo>
                    <a:pt x="729883" y="209577"/>
                  </a:lnTo>
                  <a:lnTo>
                    <a:pt x="691731" y="233672"/>
                  </a:lnTo>
                  <a:lnTo>
                    <a:pt x="654347" y="258924"/>
                  </a:lnTo>
                  <a:lnTo>
                    <a:pt x="617753" y="285308"/>
                  </a:lnTo>
                  <a:lnTo>
                    <a:pt x="581972" y="312801"/>
                  </a:lnTo>
                  <a:lnTo>
                    <a:pt x="547026" y="341379"/>
                  </a:lnTo>
                  <a:lnTo>
                    <a:pt x="512939" y="371018"/>
                  </a:lnTo>
                  <a:lnTo>
                    <a:pt x="479734" y="401694"/>
                  </a:lnTo>
                  <a:lnTo>
                    <a:pt x="447433" y="433384"/>
                  </a:lnTo>
                  <a:lnTo>
                    <a:pt x="416060" y="466064"/>
                  </a:lnTo>
                  <a:lnTo>
                    <a:pt x="385636" y="499710"/>
                  </a:lnTo>
                  <a:lnTo>
                    <a:pt x="356186" y="534298"/>
                  </a:lnTo>
                  <a:lnTo>
                    <a:pt x="327732" y="569804"/>
                  </a:lnTo>
                  <a:lnTo>
                    <a:pt x="300296" y="606205"/>
                  </a:lnTo>
                  <a:lnTo>
                    <a:pt x="273902" y="643476"/>
                  </a:lnTo>
                  <a:lnTo>
                    <a:pt x="248573" y="681594"/>
                  </a:lnTo>
                  <a:lnTo>
                    <a:pt x="224331" y="720535"/>
                  </a:lnTo>
                  <a:lnTo>
                    <a:pt x="201199" y="760275"/>
                  </a:lnTo>
                  <a:lnTo>
                    <a:pt x="179201" y="800791"/>
                  </a:lnTo>
                  <a:lnTo>
                    <a:pt x="158359" y="842058"/>
                  </a:lnTo>
                  <a:lnTo>
                    <a:pt x="138695" y="884052"/>
                  </a:lnTo>
                  <a:lnTo>
                    <a:pt x="120233" y="926751"/>
                  </a:lnTo>
                  <a:lnTo>
                    <a:pt x="102996" y="970129"/>
                  </a:lnTo>
                  <a:lnTo>
                    <a:pt x="87007" y="1014164"/>
                  </a:lnTo>
                  <a:lnTo>
                    <a:pt x="72287" y="1058831"/>
                  </a:lnTo>
                  <a:lnTo>
                    <a:pt x="58861" y="1104106"/>
                  </a:lnTo>
                  <a:lnTo>
                    <a:pt x="46752" y="1149967"/>
                  </a:lnTo>
                  <a:lnTo>
                    <a:pt x="35981" y="1196388"/>
                  </a:lnTo>
                  <a:lnTo>
                    <a:pt x="26572" y="1243346"/>
                  </a:lnTo>
                  <a:lnTo>
                    <a:pt x="18548" y="1290818"/>
                  </a:lnTo>
                  <a:lnTo>
                    <a:pt x="11932" y="1338778"/>
                  </a:lnTo>
                  <a:lnTo>
                    <a:pt x="6746" y="1387205"/>
                  </a:lnTo>
                  <a:lnTo>
                    <a:pt x="3013" y="1436073"/>
                  </a:lnTo>
                  <a:lnTo>
                    <a:pt x="757" y="1485359"/>
                  </a:lnTo>
                  <a:lnTo>
                    <a:pt x="0" y="1535040"/>
                  </a:lnTo>
                  <a:lnTo>
                    <a:pt x="757" y="1584720"/>
                  </a:lnTo>
                  <a:lnTo>
                    <a:pt x="3013" y="1634006"/>
                  </a:lnTo>
                  <a:lnTo>
                    <a:pt x="6746" y="1682874"/>
                  </a:lnTo>
                  <a:lnTo>
                    <a:pt x="11932" y="1731300"/>
                  </a:lnTo>
                  <a:lnTo>
                    <a:pt x="18548" y="1779261"/>
                  </a:lnTo>
                  <a:lnTo>
                    <a:pt x="26572" y="1826733"/>
                  </a:lnTo>
                  <a:lnTo>
                    <a:pt x="35981" y="1873691"/>
                  </a:lnTo>
                  <a:lnTo>
                    <a:pt x="46752" y="1920112"/>
                  </a:lnTo>
                  <a:lnTo>
                    <a:pt x="58861" y="1965972"/>
                  </a:lnTo>
                  <a:lnTo>
                    <a:pt x="72287" y="2011248"/>
                  </a:lnTo>
                  <a:lnTo>
                    <a:pt x="87007" y="2055915"/>
                  </a:lnTo>
                  <a:lnTo>
                    <a:pt x="102996" y="2099949"/>
                  </a:lnTo>
                  <a:lnTo>
                    <a:pt x="120233" y="2143328"/>
                  </a:lnTo>
                  <a:lnTo>
                    <a:pt x="138695" y="2186026"/>
                  </a:lnTo>
                  <a:lnTo>
                    <a:pt x="158359" y="2228021"/>
                  </a:lnTo>
                  <a:lnTo>
                    <a:pt x="179201" y="2269288"/>
                  </a:lnTo>
                  <a:lnTo>
                    <a:pt x="201199" y="2309803"/>
                  </a:lnTo>
                  <a:lnTo>
                    <a:pt x="224331" y="2349543"/>
                  </a:lnTo>
                  <a:lnTo>
                    <a:pt x="248573" y="2388484"/>
                  </a:lnTo>
                  <a:lnTo>
                    <a:pt x="273902" y="2426603"/>
                  </a:lnTo>
                  <a:lnTo>
                    <a:pt x="300296" y="2463874"/>
                  </a:lnTo>
                  <a:lnTo>
                    <a:pt x="327732" y="2500274"/>
                  </a:lnTo>
                  <a:lnTo>
                    <a:pt x="356186" y="2535781"/>
                  </a:lnTo>
                  <a:lnTo>
                    <a:pt x="385636" y="2570369"/>
                  </a:lnTo>
                  <a:lnTo>
                    <a:pt x="416060" y="2604014"/>
                  </a:lnTo>
                  <a:lnTo>
                    <a:pt x="447433" y="2636694"/>
                  </a:lnTo>
                  <a:lnTo>
                    <a:pt x="479734" y="2668384"/>
                  </a:lnTo>
                  <a:lnTo>
                    <a:pt x="512939" y="2699061"/>
                  </a:lnTo>
                  <a:lnTo>
                    <a:pt x="547026" y="2728700"/>
                  </a:lnTo>
                  <a:lnTo>
                    <a:pt x="581972" y="2757278"/>
                  </a:lnTo>
                  <a:lnTo>
                    <a:pt x="617753" y="2784771"/>
                  </a:lnTo>
                  <a:lnTo>
                    <a:pt x="654347" y="2811155"/>
                  </a:lnTo>
                  <a:lnTo>
                    <a:pt x="691731" y="2836407"/>
                  </a:lnTo>
                  <a:lnTo>
                    <a:pt x="729883" y="2860502"/>
                  </a:lnTo>
                  <a:lnTo>
                    <a:pt x="768779" y="2883416"/>
                  </a:lnTo>
                  <a:lnTo>
                    <a:pt x="808396" y="2905126"/>
                  </a:lnTo>
                  <a:lnTo>
                    <a:pt x="848712" y="2925609"/>
                  </a:lnTo>
                  <a:lnTo>
                    <a:pt x="889703" y="2944839"/>
                  </a:lnTo>
                  <a:lnTo>
                    <a:pt x="931348" y="2962794"/>
                  </a:lnTo>
                  <a:lnTo>
                    <a:pt x="973622" y="2979450"/>
                  </a:lnTo>
                  <a:lnTo>
                    <a:pt x="1016504" y="2994782"/>
                  </a:lnTo>
                  <a:lnTo>
                    <a:pt x="1059969" y="3008767"/>
                  </a:lnTo>
                  <a:lnTo>
                    <a:pt x="1103996" y="3021381"/>
                  </a:lnTo>
                  <a:lnTo>
                    <a:pt x="1148562" y="3032600"/>
                  </a:lnTo>
                  <a:lnTo>
                    <a:pt x="1193643" y="3042401"/>
                  </a:lnTo>
                  <a:lnTo>
                    <a:pt x="1239216" y="3050759"/>
                  </a:lnTo>
                  <a:lnTo>
                    <a:pt x="1285260" y="3057651"/>
                  </a:lnTo>
                  <a:lnTo>
                    <a:pt x="1331751" y="3063053"/>
                  </a:lnTo>
                  <a:lnTo>
                    <a:pt x="1378665" y="3066941"/>
                  </a:lnTo>
                  <a:lnTo>
                    <a:pt x="1425981" y="3069291"/>
                  </a:lnTo>
                  <a:lnTo>
                    <a:pt x="1473675" y="3070080"/>
                  </a:lnTo>
                  <a:lnTo>
                    <a:pt x="1521370" y="3069291"/>
                  </a:lnTo>
                  <a:lnTo>
                    <a:pt x="1568686" y="3066941"/>
                  </a:lnTo>
                  <a:lnTo>
                    <a:pt x="1615600" y="3063053"/>
                  </a:lnTo>
                  <a:lnTo>
                    <a:pt x="1662091" y="3057651"/>
                  </a:lnTo>
                  <a:lnTo>
                    <a:pt x="1708134" y="3050759"/>
                  </a:lnTo>
                  <a:lnTo>
                    <a:pt x="1753708" y="3042401"/>
                  </a:lnTo>
                  <a:lnTo>
                    <a:pt x="1798789" y="3032600"/>
                  </a:lnTo>
                  <a:lnTo>
                    <a:pt x="1843355" y="3021381"/>
                  </a:lnTo>
                  <a:lnTo>
                    <a:pt x="1887382" y="3008767"/>
                  </a:lnTo>
                  <a:lnTo>
                    <a:pt x="1930847" y="2994782"/>
                  </a:lnTo>
                  <a:lnTo>
                    <a:pt x="1973729" y="2979450"/>
                  </a:lnTo>
                  <a:lnTo>
                    <a:pt x="2016003" y="2962794"/>
                  </a:lnTo>
                  <a:lnTo>
                    <a:pt x="2057647" y="2944839"/>
                  </a:lnTo>
                  <a:lnTo>
                    <a:pt x="2098639" y="2925609"/>
                  </a:lnTo>
                  <a:lnTo>
                    <a:pt x="2138955" y="2905126"/>
                  </a:lnTo>
                  <a:lnTo>
                    <a:pt x="2178572" y="2883416"/>
                  </a:lnTo>
                  <a:lnTo>
                    <a:pt x="2217468" y="2860502"/>
                  </a:lnTo>
                  <a:lnTo>
                    <a:pt x="2255619" y="2836407"/>
                  </a:lnTo>
                  <a:lnTo>
                    <a:pt x="2293004" y="2811155"/>
                  </a:lnTo>
                  <a:lnTo>
                    <a:pt x="2329598" y="2784771"/>
                  </a:lnTo>
                  <a:lnTo>
                    <a:pt x="2365379" y="2757278"/>
                  </a:lnTo>
                  <a:lnTo>
                    <a:pt x="2400325" y="2728700"/>
                  </a:lnTo>
                  <a:lnTo>
                    <a:pt x="2434412" y="2699061"/>
                  </a:lnTo>
                  <a:lnTo>
                    <a:pt x="2467617" y="2668384"/>
                  </a:lnTo>
                  <a:lnTo>
                    <a:pt x="2499918" y="2636694"/>
                  </a:lnTo>
                  <a:lnTo>
                    <a:pt x="2531291" y="2604014"/>
                  </a:lnTo>
                  <a:lnTo>
                    <a:pt x="2561715" y="2570369"/>
                  </a:lnTo>
                  <a:lnTo>
                    <a:pt x="2591165" y="2535781"/>
                  </a:lnTo>
                  <a:lnTo>
                    <a:pt x="2619619" y="2500274"/>
                  </a:lnTo>
                  <a:lnTo>
                    <a:pt x="2647055" y="2463874"/>
                  </a:lnTo>
                  <a:lnTo>
                    <a:pt x="2673449" y="2426603"/>
                  </a:lnTo>
                  <a:lnTo>
                    <a:pt x="2698778" y="2388484"/>
                  </a:lnTo>
                  <a:lnTo>
                    <a:pt x="2723020" y="2349543"/>
                  </a:lnTo>
                  <a:lnTo>
                    <a:pt x="2746152" y="2309803"/>
                  </a:lnTo>
                  <a:lnTo>
                    <a:pt x="2768150" y="2269288"/>
                  </a:lnTo>
                  <a:lnTo>
                    <a:pt x="2788993" y="2228021"/>
                  </a:lnTo>
                  <a:lnTo>
                    <a:pt x="2808656" y="2186026"/>
                  </a:lnTo>
                  <a:lnTo>
                    <a:pt x="2827118" y="2143328"/>
                  </a:lnTo>
                  <a:lnTo>
                    <a:pt x="2844355" y="2099949"/>
                  </a:lnTo>
                  <a:lnTo>
                    <a:pt x="2860345" y="2055915"/>
                  </a:lnTo>
                  <a:lnTo>
                    <a:pt x="2875064" y="2011248"/>
                  </a:lnTo>
                  <a:lnTo>
                    <a:pt x="2888490" y="1965972"/>
                  </a:lnTo>
                  <a:lnTo>
                    <a:pt x="2900600" y="1920112"/>
                  </a:lnTo>
                  <a:lnTo>
                    <a:pt x="2911370" y="1873691"/>
                  </a:lnTo>
                  <a:lnTo>
                    <a:pt x="2920779" y="1826733"/>
                  </a:lnTo>
                  <a:lnTo>
                    <a:pt x="2928803" y="1779261"/>
                  </a:lnTo>
                  <a:lnTo>
                    <a:pt x="2935420" y="1731300"/>
                  </a:lnTo>
                  <a:lnTo>
                    <a:pt x="2940606" y="1682874"/>
                  </a:lnTo>
                  <a:lnTo>
                    <a:pt x="2944338" y="1634006"/>
                  </a:lnTo>
                  <a:lnTo>
                    <a:pt x="2946595" y="1584720"/>
                  </a:lnTo>
                  <a:lnTo>
                    <a:pt x="2947352" y="1535040"/>
                  </a:lnTo>
                  <a:lnTo>
                    <a:pt x="2946595" y="1485359"/>
                  </a:lnTo>
                  <a:lnTo>
                    <a:pt x="2944338" y="1436073"/>
                  </a:lnTo>
                  <a:lnTo>
                    <a:pt x="2940606" y="1387205"/>
                  </a:lnTo>
                  <a:lnTo>
                    <a:pt x="2935420" y="1338778"/>
                  </a:lnTo>
                  <a:lnTo>
                    <a:pt x="2928803" y="1290818"/>
                  </a:lnTo>
                  <a:lnTo>
                    <a:pt x="2920779" y="1243346"/>
                  </a:lnTo>
                  <a:lnTo>
                    <a:pt x="2911370" y="1196388"/>
                  </a:lnTo>
                  <a:lnTo>
                    <a:pt x="2900600" y="1149967"/>
                  </a:lnTo>
                  <a:lnTo>
                    <a:pt x="2888490" y="1104106"/>
                  </a:lnTo>
                  <a:lnTo>
                    <a:pt x="2875064" y="1058831"/>
                  </a:lnTo>
                  <a:lnTo>
                    <a:pt x="2860345" y="1014164"/>
                  </a:lnTo>
                  <a:lnTo>
                    <a:pt x="2844355" y="970129"/>
                  </a:lnTo>
                  <a:lnTo>
                    <a:pt x="2827118" y="926751"/>
                  </a:lnTo>
                  <a:lnTo>
                    <a:pt x="2808656" y="884052"/>
                  </a:lnTo>
                  <a:lnTo>
                    <a:pt x="2788993" y="842058"/>
                  </a:lnTo>
                  <a:lnTo>
                    <a:pt x="2768150" y="800791"/>
                  </a:lnTo>
                  <a:lnTo>
                    <a:pt x="2746152" y="760275"/>
                  </a:lnTo>
                  <a:lnTo>
                    <a:pt x="2723020" y="720535"/>
                  </a:lnTo>
                  <a:lnTo>
                    <a:pt x="2698778" y="681594"/>
                  </a:lnTo>
                  <a:lnTo>
                    <a:pt x="2673449" y="643476"/>
                  </a:lnTo>
                  <a:lnTo>
                    <a:pt x="2647055" y="606205"/>
                  </a:lnTo>
                  <a:lnTo>
                    <a:pt x="2619619" y="569804"/>
                  </a:lnTo>
                  <a:lnTo>
                    <a:pt x="2591165" y="534298"/>
                  </a:lnTo>
                  <a:lnTo>
                    <a:pt x="2561715" y="499710"/>
                  </a:lnTo>
                  <a:lnTo>
                    <a:pt x="2531291" y="466064"/>
                  </a:lnTo>
                  <a:lnTo>
                    <a:pt x="2499918" y="433384"/>
                  </a:lnTo>
                  <a:lnTo>
                    <a:pt x="2467617" y="401694"/>
                  </a:lnTo>
                  <a:lnTo>
                    <a:pt x="2434412" y="371018"/>
                  </a:lnTo>
                  <a:lnTo>
                    <a:pt x="2400325" y="341379"/>
                  </a:lnTo>
                  <a:lnTo>
                    <a:pt x="2365379" y="312801"/>
                  </a:lnTo>
                  <a:lnTo>
                    <a:pt x="2329598" y="285308"/>
                  </a:lnTo>
                  <a:lnTo>
                    <a:pt x="2293004" y="258924"/>
                  </a:lnTo>
                  <a:lnTo>
                    <a:pt x="2255619" y="233672"/>
                  </a:lnTo>
                  <a:lnTo>
                    <a:pt x="2217468" y="209577"/>
                  </a:lnTo>
                  <a:lnTo>
                    <a:pt x="2178572" y="186663"/>
                  </a:lnTo>
                  <a:lnTo>
                    <a:pt x="2138955" y="164953"/>
                  </a:lnTo>
                  <a:lnTo>
                    <a:pt x="2098639" y="144470"/>
                  </a:lnTo>
                  <a:lnTo>
                    <a:pt x="2057647" y="125240"/>
                  </a:lnTo>
                  <a:lnTo>
                    <a:pt x="2016003" y="107285"/>
                  </a:lnTo>
                  <a:lnTo>
                    <a:pt x="1973729" y="90630"/>
                  </a:lnTo>
                  <a:lnTo>
                    <a:pt x="1930847" y="75297"/>
                  </a:lnTo>
                  <a:lnTo>
                    <a:pt x="1887382" y="61312"/>
                  </a:lnTo>
                  <a:lnTo>
                    <a:pt x="1843355" y="48698"/>
                  </a:lnTo>
                  <a:lnTo>
                    <a:pt x="1798789" y="37479"/>
                  </a:lnTo>
                  <a:lnTo>
                    <a:pt x="1753708" y="27679"/>
                  </a:lnTo>
                  <a:lnTo>
                    <a:pt x="1708134" y="19320"/>
                  </a:lnTo>
                  <a:lnTo>
                    <a:pt x="1662091" y="12428"/>
                  </a:lnTo>
                  <a:lnTo>
                    <a:pt x="1615600" y="7026"/>
                  </a:lnTo>
                  <a:lnTo>
                    <a:pt x="1568686" y="3138"/>
                  </a:lnTo>
                  <a:lnTo>
                    <a:pt x="1521370" y="788"/>
                  </a:lnTo>
                  <a:lnTo>
                    <a:pt x="1473675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0" y="1535040"/>
                  </a:moveTo>
                  <a:lnTo>
                    <a:pt x="757" y="1485359"/>
                  </a:lnTo>
                  <a:lnTo>
                    <a:pt x="3013" y="1436073"/>
                  </a:lnTo>
                  <a:lnTo>
                    <a:pt x="6746" y="1387205"/>
                  </a:lnTo>
                  <a:lnTo>
                    <a:pt x="11932" y="1338778"/>
                  </a:lnTo>
                  <a:lnTo>
                    <a:pt x="18548" y="1290818"/>
                  </a:lnTo>
                  <a:lnTo>
                    <a:pt x="26572" y="1243346"/>
                  </a:lnTo>
                  <a:lnTo>
                    <a:pt x="35981" y="1196388"/>
                  </a:lnTo>
                  <a:lnTo>
                    <a:pt x="46752" y="1149967"/>
                  </a:lnTo>
                  <a:lnTo>
                    <a:pt x="58861" y="1104107"/>
                  </a:lnTo>
                  <a:lnTo>
                    <a:pt x="72287" y="1058831"/>
                  </a:lnTo>
                  <a:lnTo>
                    <a:pt x="87007" y="1014164"/>
                  </a:lnTo>
                  <a:lnTo>
                    <a:pt x="102996" y="970129"/>
                  </a:lnTo>
                  <a:lnTo>
                    <a:pt x="120233" y="926751"/>
                  </a:lnTo>
                  <a:lnTo>
                    <a:pt x="138695" y="884052"/>
                  </a:lnTo>
                  <a:lnTo>
                    <a:pt x="158359" y="842058"/>
                  </a:lnTo>
                  <a:lnTo>
                    <a:pt x="179201" y="800791"/>
                  </a:lnTo>
                  <a:lnTo>
                    <a:pt x="201199" y="760275"/>
                  </a:lnTo>
                  <a:lnTo>
                    <a:pt x="224331" y="720535"/>
                  </a:lnTo>
                  <a:lnTo>
                    <a:pt x="248573" y="681594"/>
                  </a:lnTo>
                  <a:lnTo>
                    <a:pt x="273902" y="643476"/>
                  </a:lnTo>
                  <a:lnTo>
                    <a:pt x="300296" y="606205"/>
                  </a:lnTo>
                  <a:lnTo>
                    <a:pt x="327732" y="569804"/>
                  </a:lnTo>
                  <a:lnTo>
                    <a:pt x="356186" y="534298"/>
                  </a:lnTo>
                  <a:lnTo>
                    <a:pt x="385636" y="499710"/>
                  </a:lnTo>
                  <a:lnTo>
                    <a:pt x="416060" y="466064"/>
                  </a:lnTo>
                  <a:lnTo>
                    <a:pt x="447433" y="433385"/>
                  </a:lnTo>
                  <a:lnTo>
                    <a:pt x="479734" y="401694"/>
                  </a:lnTo>
                  <a:lnTo>
                    <a:pt x="512939" y="371018"/>
                  </a:lnTo>
                  <a:lnTo>
                    <a:pt x="547026" y="341379"/>
                  </a:lnTo>
                  <a:lnTo>
                    <a:pt x="581972" y="312801"/>
                  </a:lnTo>
                  <a:lnTo>
                    <a:pt x="617753" y="285308"/>
                  </a:lnTo>
                  <a:lnTo>
                    <a:pt x="654347" y="258924"/>
                  </a:lnTo>
                  <a:lnTo>
                    <a:pt x="691732" y="233672"/>
                  </a:lnTo>
                  <a:lnTo>
                    <a:pt x="729883" y="209577"/>
                  </a:lnTo>
                  <a:lnTo>
                    <a:pt x="768779" y="186663"/>
                  </a:lnTo>
                  <a:lnTo>
                    <a:pt x="808396" y="164953"/>
                  </a:lnTo>
                  <a:lnTo>
                    <a:pt x="848712" y="144470"/>
                  </a:lnTo>
                  <a:lnTo>
                    <a:pt x="889704" y="125240"/>
                  </a:lnTo>
                  <a:lnTo>
                    <a:pt x="931348" y="107285"/>
                  </a:lnTo>
                  <a:lnTo>
                    <a:pt x="973622" y="90630"/>
                  </a:lnTo>
                  <a:lnTo>
                    <a:pt x="1016504" y="75297"/>
                  </a:lnTo>
                  <a:lnTo>
                    <a:pt x="1059969" y="61312"/>
                  </a:lnTo>
                  <a:lnTo>
                    <a:pt x="1103996" y="48698"/>
                  </a:lnTo>
                  <a:lnTo>
                    <a:pt x="1148562" y="37479"/>
                  </a:lnTo>
                  <a:lnTo>
                    <a:pt x="1193643" y="27679"/>
                  </a:lnTo>
                  <a:lnTo>
                    <a:pt x="1239217" y="19320"/>
                  </a:lnTo>
                  <a:lnTo>
                    <a:pt x="1285260" y="12428"/>
                  </a:lnTo>
                  <a:lnTo>
                    <a:pt x="1331751" y="7026"/>
                  </a:lnTo>
                  <a:lnTo>
                    <a:pt x="1378665" y="3138"/>
                  </a:lnTo>
                  <a:lnTo>
                    <a:pt x="1425981" y="788"/>
                  </a:lnTo>
                  <a:lnTo>
                    <a:pt x="1473676" y="0"/>
                  </a:lnTo>
                  <a:lnTo>
                    <a:pt x="1521370" y="788"/>
                  </a:lnTo>
                  <a:lnTo>
                    <a:pt x="1568686" y="3138"/>
                  </a:lnTo>
                  <a:lnTo>
                    <a:pt x="1615600" y="7026"/>
                  </a:lnTo>
                  <a:lnTo>
                    <a:pt x="1662091" y="12428"/>
                  </a:lnTo>
                  <a:lnTo>
                    <a:pt x="1708135" y="19320"/>
                  </a:lnTo>
                  <a:lnTo>
                    <a:pt x="1753708" y="27679"/>
                  </a:lnTo>
                  <a:lnTo>
                    <a:pt x="1798789" y="37479"/>
                  </a:lnTo>
                  <a:lnTo>
                    <a:pt x="1843355" y="48698"/>
                  </a:lnTo>
                  <a:lnTo>
                    <a:pt x="1887382" y="61312"/>
                  </a:lnTo>
                  <a:lnTo>
                    <a:pt x="1930847" y="75297"/>
                  </a:lnTo>
                  <a:lnTo>
                    <a:pt x="1973729" y="90630"/>
                  </a:lnTo>
                  <a:lnTo>
                    <a:pt x="2016003" y="107285"/>
                  </a:lnTo>
                  <a:lnTo>
                    <a:pt x="2057648" y="125240"/>
                  </a:lnTo>
                  <a:lnTo>
                    <a:pt x="2098639" y="144470"/>
                  </a:lnTo>
                  <a:lnTo>
                    <a:pt x="2138955" y="164953"/>
                  </a:lnTo>
                  <a:lnTo>
                    <a:pt x="2178572" y="186663"/>
                  </a:lnTo>
                  <a:lnTo>
                    <a:pt x="2217468" y="209577"/>
                  </a:lnTo>
                  <a:lnTo>
                    <a:pt x="2255620" y="233672"/>
                  </a:lnTo>
                  <a:lnTo>
                    <a:pt x="2293004" y="258924"/>
                  </a:lnTo>
                  <a:lnTo>
                    <a:pt x="2329598" y="285308"/>
                  </a:lnTo>
                  <a:lnTo>
                    <a:pt x="2365379" y="312801"/>
                  </a:lnTo>
                  <a:lnTo>
                    <a:pt x="2400325" y="341379"/>
                  </a:lnTo>
                  <a:lnTo>
                    <a:pt x="2434412" y="371018"/>
                  </a:lnTo>
                  <a:lnTo>
                    <a:pt x="2467617" y="401694"/>
                  </a:lnTo>
                  <a:lnTo>
                    <a:pt x="2499918" y="433385"/>
                  </a:lnTo>
                  <a:lnTo>
                    <a:pt x="2531291" y="466064"/>
                  </a:lnTo>
                  <a:lnTo>
                    <a:pt x="2561715" y="499710"/>
                  </a:lnTo>
                  <a:lnTo>
                    <a:pt x="2591165" y="534298"/>
                  </a:lnTo>
                  <a:lnTo>
                    <a:pt x="2619619" y="569804"/>
                  </a:lnTo>
                  <a:lnTo>
                    <a:pt x="2647055" y="606205"/>
                  </a:lnTo>
                  <a:lnTo>
                    <a:pt x="2673449" y="643476"/>
                  </a:lnTo>
                  <a:lnTo>
                    <a:pt x="2698778" y="681594"/>
                  </a:lnTo>
                  <a:lnTo>
                    <a:pt x="2723020" y="720535"/>
                  </a:lnTo>
                  <a:lnTo>
                    <a:pt x="2746152" y="760275"/>
                  </a:lnTo>
                  <a:lnTo>
                    <a:pt x="2768150" y="800791"/>
                  </a:lnTo>
                  <a:lnTo>
                    <a:pt x="2788993" y="842058"/>
                  </a:lnTo>
                  <a:lnTo>
                    <a:pt x="2808656" y="884052"/>
                  </a:lnTo>
                  <a:lnTo>
                    <a:pt x="2827118" y="926751"/>
                  </a:lnTo>
                  <a:lnTo>
                    <a:pt x="2844355" y="970129"/>
                  </a:lnTo>
                  <a:lnTo>
                    <a:pt x="2860345" y="1014164"/>
                  </a:lnTo>
                  <a:lnTo>
                    <a:pt x="2875064" y="1058831"/>
                  </a:lnTo>
                  <a:lnTo>
                    <a:pt x="2888490" y="1104107"/>
                  </a:lnTo>
                  <a:lnTo>
                    <a:pt x="2900599" y="1149967"/>
                  </a:lnTo>
                  <a:lnTo>
                    <a:pt x="2911370" y="1196388"/>
                  </a:lnTo>
                  <a:lnTo>
                    <a:pt x="2920779" y="1243346"/>
                  </a:lnTo>
                  <a:lnTo>
                    <a:pt x="2928803" y="1290818"/>
                  </a:lnTo>
                  <a:lnTo>
                    <a:pt x="2935420" y="1338778"/>
                  </a:lnTo>
                  <a:lnTo>
                    <a:pt x="2940605" y="1387205"/>
                  </a:lnTo>
                  <a:lnTo>
                    <a:pt x="2944338" y="1436073"/>
                  </a:lnTo>
                  <a:lnTo>
                    <a:pt x="2946594" y="1485359"/>
                  </a:lnTo>
                  <a:lnTo>
                    <a:pt x="2947352" y="1535040"/>
                  </a:lnTo>
                  <a:lnTo>
                    <a:pt x="2946594" y="1584720"/>
                  </a:lnTo>
                  <a:lnTo>
                    <a:pt x="2944338" y="1634006"/>
                  </a:lnTo>
                  <a:lnTo>
                    <a:pt x="2940605" y="1682874"/>
                  </a:lnTo>
                  <a:lnTo>
                    <a:pt x="2935420" y="1731301"/>
                  </a:lnTo>
                  <a:lnTo>
                    <a:pt x="2928803" y="1779261"/>
                  </a:lnTo>
                  <a:lnTo>
                    <a:pt x="2920779" y="1826733"/>
                  </a:lnTo>
                  <a:lnTo>
                    <a:pt x="2911370" y="1873691"/>
                  </a:lnTo>
                  <a:lnTo>
                    <a:pt x="2900599" y="1920112"/>
                  </a:lnTo>
                  <a:lnTo>
                    <a:pt x="2888490" y="1965972"/>
                  </a:lnTo>
                  <a:lnTo>
                    <a:pt x="2875064" y="2011248"/>
                  </a:lnTo>
                  <a:lnTo>
                    <a:pt x="2860345" y="2055915"/>
                  </a:lnTo>
                  <a:lnTo>
                    <a:pt x="2844355" y="2099950"/>
                  </a:lnTo>
                  <a:lnTo>
                    <a:pt x="2827118" y="2143328"/>
                  </a:lnTo>
                  <a:lnTo>
                    <a:pt x="2808656" y="2186027"/>
                  </a:lnTo>
                  <a:lnTo>
                    <a:pt x="2788993" y="2228021"/>
                  </a:lnTo>
                  <a:lnTo>
                    <a:pt x="2768150" y="2269288"/>
                  </a:lnTo>
                  <a:lnTo>
                    <a:pt x="2746152" y="2309804"/>
                  </a:lnTo>
                  <a:lnTo>
                    <a:pt x="2723020" y="2349544"/>
                  </a:lnTo>
                  <a:lnTo>
                    <a:pt x="2698778" y="2388485"/>
                  </a:lnTo>
                  <a:lnTo>
                    <a:pt x="2673449" y="2426603"/>
                  </a:lnTo>
                  <a:lnTo>
                    <a:pt x="2647055" y="2463874"/>
                  </a:lnTo>
                  <a:lnTo>
                    <a:pt x="2619619" y="2500275"/>
                  </a:lnTo>
                  <a:lnTo>
                    <a:pt x="2591165" y="2535781"/>
                  </a:lnTo>
                  <a:lnTo>
                    <a:pt x="2561715" y="2570369"/>
                  </a:lnTo>
                  <a:lnTo>
                    <a:pt x="2531291" y="2604014"/>
                  </a:lnTo>
                  <a:lnTo>
                    <a:pt x="2499918" y="2636694"/>
                  </a:lnTo>
                  <a:lnTo>
                    <a:pt x="2467617" y="2668385"/>
                  </a:lnTo>
                  <a:lnTo>
                    <a:pt x="2434412" y="2699061"/>
                  </a:lnTo>
                  <a:lnTo>
                    <a:pt x="2400325" y="2728700"/>
                  </a:lnTo>
                  <a:lnTo>
                    <a:pt x="2365379" y="2757278"/>
                  </a:lnTo>
                  <a:lnTo>
                    <a:pt x="2329598" y="2784771"/>
                  </a:lnTo>
                  <a:lnTo>
                    <a:pt x="2293004" y="2811155"/>
                  </a:lnTo>
                  <a:lnTo>
                    <a:pt x="2255620" y="2836407"/>
                  </a:lnTo>
                  <a:lnTo>
                    <a:pt x="2217468" y="2860502"/>
                  </a:lnTo>
                  <a:lnTo>
                    <a:pt x="2178572" y="2883416"/>
                  </a:lnTo>
                  <a:lnTo>
                    <a:pt x="2138955" y="2905126"/>
                  </a:lnTo>
                  <a:lnTo>
                    <a:pt x="2098639" y="2925609"/>
                  </a:lnTo>
                  <a:lnTo>
                    <a:pt x="2057648" y="2944839"/>
                  </a:lnTo>
                  <a:lnTo>
                    <a:pt x="2016003" y="2962794"/>
                  </a:lnTo>
                  <a:lnTo>
                    <a:pt x="1973729" y="2979449"/>
                  </a:lnTo>
                  <a:lnTo>
                    <a:pt x="1930847" y="2994782"/>
                  </a:lnTo>
                  <a:lnTo>
                    <a:pt x="1887382" y="3008767"/>
                  </a:lnTo>
                  <a:lnTo>
                    <a:pt x="1843355" y="3021381"/>
                  </a:lnTo>
                  <a:lnTo>
                    <a:pt x="1798789" y="3032600"/>
                  </a:lnTo>
                  <a:lnTo>
                    <a:pt x="1753708" y="3042400"/>
                  </a:lnTo>
                  <a:lnTo>
                    <a:pt x="1708135" y="3050759"/>
                  </a:lnTo>
                  <a:lnTo>
                    <a:pt x="1662091" y="3057651"/>
                  </a:lnTo>
                  <a:lnTo>
                    <a:pt x="1615600" y="3063053"/>
                  </a:lnTo>
                  <a:lnTo>
                    <a:pt x="1568686" y="3066941"/>
                  </a:lnTo>
                  <a:lnTo>
                    <a:pt x="1521370" y="3069291"/>
                  </a:lnTo>
                  <a:lnTo>
                    <a:pt x="1473676" y="3070080"/>
                  </a:lnTo>
                  <a:lnTo>
                    <a:pt x="1425981" y="3069291"/>
                  </a:lnTo>
                  <a:lnTo>
                    <a:pt x="1378665" y="3066941"/>
                  </a:lnTo>
                  <a:lnTo>
                    <a:pt x="1331751" y="3063053"/>
                  </a:lnTo>
                  <a:lnTo>
                    <a:pt x="1285260" y="3057651"/>
                  </a:lnTo>
                  <a:lnTo>
                    <a:pt x="1239217" y="3050759"/>
                  </a:lnTo>
                  <a:lnTo>
                    <a:pt x="1193643" y="3042400"/>
                  </a:lnTo>
                  <a:lnTo>
                    <a:pt x="1148562" y="3032600"/>
                  </a:lnTo>
                  <a:lnTo>
                    <a:pt x="1103996" y="3021381"/>
                  </a:lnTo>
                  <a:lnTo>
                    <a:pt x="1059969" y="3008767"/>
                  </a:lnTo>
                  <a:lnTo>
                    <a:pt x="1016504" y="2994782"/>
                  </a:lnTo>
                  <a:lnTo>
                    <a:pt x="973622" y="2979449"/>
                  </a:lnTo>
                  <a:lnTo>
                    <a:pt x="931348" y="2962794"/>
                  </a:lnTo>
                  <a:lnTo>
                    <a:pt x="889704" y="2944839"/>
                  </a:lnTo>
                  <a:lnTo>
                    <a:pt x="848712" y="2925609"/>
                  </a:lnTo>
                  <a:lnTo>
                    <a:pt x="808396" y="2905126"/>
                  </a:lnTo>
                  <a:lnTo>
                    <a:pt x="768779" y="2883416"/>
                  </a:lnTo>
                  <a:lnTo>
                    <a:pt x="729883" y="2860502"/>
                  </a:lnTo>
                  <a:lnTo>
                    <a:pt x="691732" y="2836407"/>
                  </a:lnTo>
                  <a:lnTo>
                    <a:pt x="654347" y="2811155"/>
                  </a:lnTo>
                  <a:lnTo>
                    <a:pt x="617753" y="2784771"/>
                  </a:lnTo>
                  <a:lnTo>
                    <a:pt x="581972" y="2757278"/>
                  </a:lnTo>
                  <a:lnTo>
                    <a:pt x="547026" y="2728700"/>
                  </a:lnTo>
                  <a:lnTo>
                    <a:pt x="512939" y="2699061"/>
                  </a:lnTo>
                  <a:lnTo>
                    <a:pt x="479734" y="2668385"/>
                  </a:lnTo>
                  <a:lnTo>
                    <a:pt x="447433" y="2636694"/>
                  </a:lnTo>
                  <a:lnTo>
                    <a:pt x="416060" y="2604014"/>
                  </a:lnTo>
                  <a:lnTo>
                    <a:pt x="385636" y="2570369"/>
                  </a:lnTo>
                  <a:lnTo>
                    <a:pt x="356186" y="2535781"/>
                  </a:lnTo>
                  <a:lnTo>
                    <a:pt x="327732" y="2500275"/>
                  </a:lnTo>
                  <a:lnTo>
                    <a:pt x="300296" y="2463874"/>
                  </a:lnTo>
                  <a:lnTo>
                    <a:pt x="273902" y="2426603"/>
                  </a:lnTo>
                  <a:lnTo>
                    <a:pt x="248573" y="2388485"/>
                  </a:lnTo>
                  <a:lnTo>
                    <a:pt x="224331" y="2349544"/>
                  </a:lnTo>
                  <a:lnTo>
                    <a:pt x="201199" y="2309804"/>
                  </a:lnTo>
                  <a:lnTo>
                    <a:pt x="179201" y="2269288"/>
                  </a:lnTo>
                  <a:lnTo>
                    <a:pt x="158359" y="2228021"/>
                  </a:lnTo>
                  <a:lnTo>
                    <a:pt x="138695" y="2186027"/>
                  </a:lnTo>
                  <a:lnTo>
                    <a:pt x="120233" y="2143328"/>
                  </a:lnTo>
                  <a:lnTo>
                    <a:pt x="102996" y="2099950"/>
                  </a:lnTo>
                  <a:lnTo>
                    <a:pt x="87007" y="2055915"/>
                  </a:lnTo>
                  <a:lnTo>
                    <a:pt x="72287" y="2011248"/>
                  </a:lnTo>
                  <a:lnTo>
                    <a:pt x="58861" y="1965972"/>
                  </a:lnTo>
                  <a:lnTo>
                    <a:pt x="46752" y="1920112"/>
                  </a:lnTo>
                  <a:lnTo>
                    <a:pt x="35981" y="1873691"/>
                  </a:lnTo>
                  <a:lnTo>
                    <a:pt x="26572" y="1826733"/>
                  </a:lnTo>
                  <a:lnTo>
                    <a:pt x="18548" y="1779261"/>
                  </a:lnTo>
                  <a:lnTo>
                    <a:pt x="11932" y="1731301"/>
                  </a:lnTo>
                  <a:lnTo>
                    <a:pt x="6746" y="1682874"/>
                  </a:lnTo>
                  <a:lnTo>
                    <a:pt x="3013" y="1634006"/>
                  </a:lnTo>
                  <a:lnTo>
                    <a:pt x="757" y="1584720"/>
                  </a:lnTo>
                  <a:lnTo>
                    <a:pt x="0" y="15350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4114800"/>
              <a:ext cx="661416" cy="6614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3054096"/>
              <a:ext cx="664464" cy="66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8" y="1987296"/>
              <a:ext cx="862584" cy="1021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599" y="2246376"/>
              <a:ext cx="252984" cy="3718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802" y="2540245"/>
              <a:ext cx="151601" cy="200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2529840"/>
              <a:ext cx="198119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28" y="3371088"/>
              <a:ext cx="286512" cy="3017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6272" y="3840480"/>
              <a:ext cx="347472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087" y="3215640"/>
              <a:ext cx="265175" cy="307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231" y="3718560"/>
              <a:ext cx="365760" cy="3840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79" y="3764280"/>
              <a:ext cx="368807" cy="3840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583" y="2923032"/>
              <a:ext cx="307847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07" y="3325368"/>
              <a:ext cx="304800" cy="3200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2871216"/>
              <a:ext cx="365760" cy="381000"/>
            </a:xfrm>
            <a:prstGeom prst="rect">
              <a:avLst/>
            </a:prstGeom>
          </p:spPr>
        </p:pic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11786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Ingest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058248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9075" marR="116205" indent="-95885">
                        <a:lnSpc>
                          <a:spcPts val="139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sf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rm/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Analyze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968402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Publish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194249" y="3396404"/>
            <a:ext cx="824230" cy="114300"/>
          </a:xfrm>
          <a:custGeom>
            <a:avLst/>
            <a:gdLst/>
            <a:ahLst/>
            <a:cxnLst/>
            <a:rect l="l" t="t" r="r" b="b"/>
            <a:pathLst>
              <a:path w="824229" h="114300">
                <a:moveTo>
                  <a:pt x="110" y="36034"/>
                </a:moveTo>
                <a:lnTo>
                  <a:pt x="0" y="74134"/>
                </a:lnTo>
                <a:lnTo>
                  <a:pt x="38100" y="74245"/>
                </a:lnTo>
                <a:lnTo>
                  <a:pt x="38210" y="36145"/>
                </a:lnTo>
                <a:lnTo>
                  <a:pt x="110" y="36034"/>
                </a:lnTo>
                <a:close/>
              </a:path>
              <a:path w="824229" h="114300">
                <a:moveTo>
                  <a:pt x="76310" y="36255"/>
                </a:moveTo>
                <a:lnTo>
                  <a:pt x="76199" y="74355"/>
                </a:lnTo>
                <a:lnTo>
                  <a:pt x="114299" y="74467"/>
                </a:lnTo>
                <a:lnTo>
                  <a:pt x="114410" y="36367"/>
                </a:lnTo>
                <a:lnTo>
                  <a:pt x="76310" y="36255"/>
                </a:lnTo>
                <a:close/>
              </a:path>
              <a:path w="824229" h="114300">
                <a:moveTo>
                  <a:pt x="152510" y="36478"/>
                </a:moveTo>
                <a:lnTo>
                  <a:pt x="152399" y="74578"/>
                </a:lnTo>
                <a:lnTo>
                  <a:pt x="190499" y="74688"/>
                </a:lnTo>
                <a:lnTo>
                  <a:pt x="190610" y="36588"/>
                </a:lnTo>
                <a:lnTo>
                  <a:pt x="152510" y="36478"/>
                </a:lnTo>
                <a:close/>
              </a:path>
              <a:path w="824229" h="114300">
                <a:moveTo>
                  <a:pt x="228710" y="36700"/>
                </a:moveTo>
                <a:lnTo>
                  <a:pt x="228598" y="74800"/>
                </a:lnTo>
                <a:lnTo>
                  <a:pt x="266698" y="74910"/>
                </a:lnTo>
                <a:lnTo>
                  <a:pt x="266810" y="36810"/>
                </a:lnTo>
                <a:lnTo>
                  <a:pt x="228710" y="36700"/>
                </a:lnTo>
                <a:close/>
              </a:path>
              <a:path w="824229" h="114300">
                <a:moveTo>
                  <a:pt x="304909" y="36921"/>
                </a:moveTo>
                <a:lnTo>
                  <a:pt x="304798" y="75021"/>
                </a:lnTo>
                <a:lnTo>
                  <a:pt x="342898" y="75131"/>
                </a:lnTo>
                <a:lnTo>
                  <a:pt x="343009" y="37031"/>
                </a:lnTo>
                <a:lnTo>
                  <a:pt x="304909" y="36921"/>
                </a:lnTo>
                <a:close/>
              </a:path>
              <a:path w="824229" h="114300">
                <a:moveTo>
                  <a:pt x="381109" y="37143"/>
                </a:moveTo>
                <a:lnTo>
                  <a:pt x="380998" y="75243"/>
                </a:lnTo>
                <a:lnTo>
                  <a:pt x="419098" y="75354"/>
                </a:lnTo>
                <a:lnTo>
                  <a:pt x="419209" y="37254"/>
                </a:lnTo>
                <a:lnTo>
                  <a:pt x="381109" y="37143"/>
                </a:lnTo>
                <a:close/>
              </a:path>
              <a:path w="824229" h="114300">
                <a:moveTo>
                  <a:pt x="457309" y="37364"/>
                </a:moveTo>
                <a:lnTo>
                  <a:pt x="457198" y="75464"/>
                </a:lnTo>
                <a:lnTo>
                  <a:pt x="495298" y="75576"/>
                </a:lnTo>
                <a:lnTo>
                  <a:pt x="495409" y="37476"/>
                </a:lnTo>
                <a:lnTo>
                  <a:pt x="457309" y="37364"/>
                </a:lnTo>
                <a:close/>
              </a:path>
              <a:path w="824229" h="114300">
                <a:moveTo>
                  <a:pt x="533509" y="37586"/>
                </a:moveTo>
                <a:lnTo>
                  <a:pt x="533397" y="75686"/>
                </a:lnTo>
                <a:lnTo>
                  <a:pt x="571497" y="75797"/>
                </a:lnTo>
                <a:lnTo>
                  <a:pt x="571609" y="37697"/>
                </a:lnTo>
                <a:lnTo>
                  <a:pt x="533509" y="37586"/>
                </a:lnTo>
                <a:close/>
              </a:path>
              <a:path w="824229" h="114300">
                <a:moveTo>
                  <a:pt x="609707" y="37809"/>
                </a:moveTo>
                <a:lnTo>
                  <a:pt x="609597" y="75907"/>
                </a:lnTo>
                <a:lnTo>
                  <a:pt x="647697" y="76019"/>
                </a:lnTo>
                <a:lnTo>
                  <a:pt x="647807" y="37919"/>
                </a:lnTo>
                <a:lnTo>
                  <a:pt x="609707" y="37809"/>
                </a:lnTo>
                <a:close/>
              </a:path>
              <a:path w="824229" h="114300">
                <a:moveTo>
                  <a:pt x="709532" y="76198"/>
                </a:moveTo>
                <a:lnTo>
                  <a:pt x="709421" y="114298"/>
                </a:lnTo>
                <a:lnTo>
                  <a:pt x="786094" y="76240"/>
                </a:lnTo>
                <a:lnTo>
                  <a:pt x="723897" y="76240"/>
                </a:lnTo>
                <a:lnTo>
                  <a:pt x="709532" y="76198"/>
                </a:lnTo>
                <a:close/>
              </a:path>
              <a:path w="824229" h="114300">
                <a:moveTo>
                  <a:pt x="709643" y="38098"/>
                </a:moveTo>
                <a:lnTo>
                  <a:pt x="709532" y="76198"/>
                </a:lnTo>
                <a:lnTo>
                  <a:pt x="723897" y="76240"/>
                </a:lnTo>
                <a:lnTo>
                  <a:pt x="724007" y="38140"/>
                </a:lnTo>
                <a:lnTo>
                  <a:pt x="709643" y="38098"/>
                </a:lnTo>
                <a:close/>
              </a:path>
              <a:path w="824229" h="114300">
                <a:moveTo>
                  <a:pt x="709754" y="0"/>
                </a:moveTo>
                <a:lnTo>
                  <a:pt x="709643" y="38098"/>
                </a:lnTo>
                <a:lnTo>
                  <a:pt x="724007" y="38140"/>
                </a:lnTo>
                <a:lnTo>
                  <a:pt x="723897" y="76240"/>
                </a:lnTo>
                <a:lnTo>
                  <a:pt x="786094" y="76240"/>
                </a:lnTo>
                <a:lnTo>
                  <a:pt x="823887" y="57481"/>
                </a:lnTo>
                <a:lnTo>
                  <a:pt x="709754" y="0"/>
                </a:lnTo>
                <a:close/>
              </a:path>
              <a:path w="824229" h="114300">
                <a:moveTo>
                  <a:pt x="685907" y="38030"/>
                </a:moveTo>
                <a:lnTo>
                  <a:pt x="685797" y="76130"/>
                </a:lnTo>
                <a:lnTo>
                  <a:pt x="709532" y="76198"/>
                </a:lnTo>
                <a:lnTo>
                  <a:pt x="709643" y="38098"/>
                </a:lnTo>
                <a:lnTo>
                  <a:pt x="685907" y="3803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2586" y="3397998"/>
            <a:ext cx="742315" cy="114300"/>
          </a:xfrm>
          <a:custGeom>
            <a:avLst/>
            <a:gdLst/>
            <a:ahLst/>
            <a:cxnLst/>
            <a:rect l="l" t="t" r="r" b="b"/>
            <a:pathLst>
              <a:path w="742314" h="114300">
                <a:moveTo>
                  <a:pt x="187" y="35012"/>
                </a:moveTo>
                <a:lnTo>
                  <a:pt x="0" y="73111"/>
                </a:lnTo>
                <a:lnTo>
                  <a:pt x="38100" y="73299"/>
                </a:lnTo>
                <a:lnTo>
                  <a:pt x="38287" y="35199"/>
                </a:lnTo>
                <a:lnTo>
                  <a:pt x="187" y="35012"/>
                </a:lnTo>
                <a:close/>
              </a:path>
              <a:path w="742314" h="114300">
                <a:moveTo>
                  <a:pt x="76386" y="35387"/>
                </a:moveTo>
                <a:lnTo>
                  <a:pt x="76200" y="73487"/>
                </a:lnTo>
                <a:lnTo>
                  <a:pt x="114298" y="73673"/>
                </a:lnTo>
                <a:lnTo>
                  <a:pt x="114486" y="35575"/>
                </a:lnTo>
                <a:lnTo>
                  <a:pt x="76386" y="35387"/>
                </a:lnTo>
                <a:close/>
              </a:path>
              <a:path w="742314" h="114300">
                <a:moveTo>
                  <a:pt x="152586" y="35761"/>
                </a:moveTo>
                <a:lnTo>
                  <a:pt x="152398" y="73861"/>
                </a:lnTo>
                <a:lnTo>
                  <a:pt x="190498" y="74048"/>
                </a:lnTo>
                <a:lnTo>
                  <a:pt x="190685" y="35949"/>
                </a:lnTo>
                <a:lnTo>
                  <a:pt x="152586" y="35761"/>
                </a:lnTo>
                <a:close/>
              </a:path>
              <a:path w="742314" h="114300">
                <a:moveTo>
                  <a:pt x="228785" y="36136"/>
                </a:moveTo>
                <a:lnTo>
                  <a:pt x="228597" y="74236"/>
                </a:lnTo>
                <a:lnTo>
                  <a:pt x="266697" y="74423"/>
                </a:lnTo>
                <a:lnTo>
                  <a:pt x="266884" y="36324"/>
                </a:lnTo>
                <a:lnTo>
                  <a:pt x="228785" y="36136"/>
                </a:lnTo>
                <a:close/>
              </a:path>
              <a:path w="742314" h="114300">
                <a:moveTo>
                  <a:pt x="304984" y="36511"/>
                </a:moveTo>
                <a:lnTo>
                  <a:pt x="304797" y="74611"/>
                </a:lnTo>
                <a:lnTo>
                  <a:pt x="342896" y="74799"/>
                </a:lnTo>
                <a:lnTo>
                  <a:pt x="343084" y="36699"/>
                </a:lnTo>
                <a:lnTo>
                  <a:pt x="304984" y="36511"/>
                </a:lnTo>
                <a:close/>
              </a:path>
              <a:path w="742314" h="114300">
                <a:moveTo>
                  <a:pt x="381182" y="36887"/>
                </a:moveTo>
                <a:lnTo>
                  <a:pt x="380996" y="74985"/>
                </a:lnTo>
                <a:lnTo>
                  <a:pt x="419094" y="75173"/>
                </a:lnTo>
                <a:lnTo>
                  <a:pt x="419282" y="37073"/>
                </a:lnTo>
                <a:lnTo>
                  <a:pt x="381182" y="36887"/>
                </a:lnTo>
                <a:close/>
              </a:path>
              <a:path w="742314" h="114300">
                <a:moveTo>
                  <a:pt x="457382" y="37261"/>
                </a:moveTo>
                <a:lnTo>
                  <a:pt x="457194" y="75360"/>
                </a:lnTo>
                <a:lnTo>
                  <a:pt x="495294" y="75548"/>
                </a:lnTo>
                <a:lnTo>
                  <a:pt x="495481" y="37448"/>
                </a:lnTo>
                <a:lnTo>
                  <a:pt x="457382" y="37261"/>
                </a:lnTo>
                <a:close/>
              </a:path>
              <a:path w="742314" h="114300">
                <a:moveTo>
                  <a:pt x="533581" y="37636"/>
                </a:moveTo>
                <a:lnTo>
                  <a:pt x="533393" y="75736"/>
                </a:lnTo>
                <a:lnTo>
                  <a:pt x="571493" y="75923"/>
                </a:lnTo>
                <a:lnTo>
                  <a:pt x="571681" y="37824"/>
                </a:lnTo>
                <a:lnTo>
                  <a:pt x="533581" y="37636"/>
                </a:lnTo>
                <a:close/>
              </a:path>
              <a:path w="742314" h="114300">
                <a:moveTo>
                  <a:pt x="627993" y="0"/>
                </a:moveTo>
                <a:lnTo>
                  <a:pt x="627806" y="38100"/>
                </a:lnTo>
                <a:lnTo>
                  <a:pt x="646856" y="38193"/>
                </a:lnTo>
                <a:lnTo>
                  <a:pt x="646668" y="76292"/>
                </a:lnTo>
                <a:lnTo>
                  <a:pt x="627618" y="76292"/>
                </a:lnTo>
                <a:lnTo>
                  <a:pt x="627432" y="114298"/>
                </a:lnTo>
                <a:lnTo>
                  <a:pt x="704389" y="76292"/>
                </a:lnTo>
                <a:lnTo>
                  <a:pt x="646668" y="76292"/>
                </a:lnTo>
                <a:lnTo>
                  <a:pt x="704578" y="76199"/>
                </a:lnTo>
                <a:lnTo>
                  <a:pt x="742011" y="57712"/>
                </a:lnTo>
                <a:lnTo>
                  <a:pt x="627993" y="0"/>
                </a:lnTo>
                <a:close/>
              </a:path>
              <a:path w="742314" h="114300">
                <a:moveTo>
                  <a:pt x="627806" y="38100"/>
                </a:moveTo>
                <a:lnTo>
                  <a:pt x="627619" y="76199"/>
                </a:lnTo>
                <a:lnTo>
                  <a:pt x="646668" y="76292"/>
                </a:lnTo>
                <a:lnTo>
                  <a:pt x="646856" y="38193"/>
                </a:lnTo>
                <a:lnTo>
                  <a:pt x="627806" y="38100"/>
                </a:lnTo>
                <a:close/>
              </a:path>
              <a:path w="742314" h="114300">
                <a:moveTo>
                  <a:pt x="609780" y="38011"/>
                </a:moveTo>
                <a:lnTo>
                  <a:pt x="609593" y="76111"/>
                </a:lnTo>
                <a:lnTo>
                  <a:pt x="627619" y="76199"/>
                </a:lnTo>
                <a:lnTo>
                  <a:pt x="627806" y="38100"/>
                </a:lnTo>
                <a:lnTo>
                  <a:pt x="609780" y="3801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9141" y="3391682"/>
            <a:ext cx="605790" cy="114300"/>
          </a:xfrm>
          <a:custGeom>
            <a:avLst/>
            <a:gdLst/>
            <a:ahLst/>
            <a:cxnLst/>
            <a:rect l="l" t="t" r="r" b="b"/>
            <a:pathLst>
              <a:path w="60579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60579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579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60579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605790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605790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605790" h="114300">
                <a:moveTo>
                  <a:pt x="491310" y="0"/>
                </a:moveTo>
                <a:lnTo>
                  <a:pt x="491310" y="114300"/>
                </a:lnTo>
                <a:lnTo>
                  <a:pt x="567512" y="76200"/>
                </a:lnTo>
                <a:lnTo>
                  <a:pt x="495300" y="76200"/>
                </a:lnTo>
                <a:lnTo>
                  <a:pt x="495300" y="38100"/>
                </a:lnTo>
                <a:lnTo>
                  <a:pt x="567509" y="38100"/>
                </a:lnTo>
                <a:lnTo>
                  <a:pt x="491310" y="0"/>
                </a:lnTo>
                <a:close/>
              </a:path>
              <a:path w="605790" h="114300">
                <a:moveTo>
                  <a:pt x="49131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1310" y="76200"/>
                </a:lnTo>
                <a:lnTo>
                  <a:pt x="491310" y="38100"/>
                </a:lnTo>
                <a:close/>
              </a:path>
              <a:path w="605790" h="114300">
                <a:moveTo>
                  <a:pt x="567509" y="38100"/>
                </a:moveTo>
                <a:lnTo>
                  <a:pt x="495300" y="38100"/>
                </a:lnTo>
                <a:lnTo>
                  <a:pt x="495300" y="76200"/>
                </a:lnTo>
                <a:lnTo>
                  <a:pt x="567512" y="76200"/>
                </a:lnTo>
                <a:lnTo>
                  <a:pt x="605610" y="57151"/>
                </a:lnTo>
                <a:lnTo>
                  <a:pt x="5675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279150" y="2804013"/>
            <a:ext cx="2138045" cy="1311275"/>
            <a:chOff x="9279150" y="2804013"/>
            <a:chExt cx="2138045" cy="131127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9316" y="2804013"/>
              <a:ext cx="1407642" cy="13108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79150" y="3401437"/>
              <a:ext cx="730250" cy="114300"/>
            </a:xfrm>
            <a:custGeom>
              <a:avLst/>
              <a:gdLst/>
              <a:ahLst/>
              <a:cxnLst/>
              <a:rect l="l" t="t" r="r" b="b"/>
              <a:pathLst>
                <a:path w="730250" h="114300">
                  <a:moveTo>
                    <a:pt x="290" y="33399"/>
                  </a:moveTo>
                  <a:lnTo>
                    <a:pt x="0" y="71498"/>
                  </a:lnTo>
                  <a:lnTo>
                    <a:pt x="38098" y="71789"/>
                  </a:lnTo>
                  <a:lnTo>
                    <a:pt x="38389" y="33690"/>
                  </a:lnTo>
                  <a:lnTo>
                    <a:pt x="290" y="33399"/>
                  </a:lnTo>
                  <a:close/>
                </a:path>
                <a:path w="730250" h="114300">
                  <a:moveTo>
                    <a:pt x="76488" y="33981"/>
                  </a:moveTo>
                  <a:lnTo>
                    <a:pt x="76197" y="72080"/>
                  </a:lnTo>
                  <a:lnTo>
                    <a:pt x="114297" y="72370"/>
                  </a:lnTo>
                  <a:lnTo>
                    <a:pt x="114588" y="34272"/>
                  </a:lnTo>
                  <a:lnTo>
                    <a:pt x="76488" y="33981"/>
                  </a:lnTo>
                  <a:close/>
                </a:path>
                <a:path w="730250" h="114300">
                  <a:moveTo>
                    <a:pt x="152687" y="34561"/>
                  </a:moveTo>
                  <a:lnTo>
                    <a:pt x="152396" y="72661"/>
                  </a:lnTo>
                  <a:lnTo>
                    <a:pt x="190494" y="72952"/>
                  </a:lnTo>
                  <a:lnTo>
                    <a:pt x="190785" y="34852"/>
                  </a:lnTo>
                  <a:lnTo>
                    <a:pt x="152687" y="34561"/>
                  </a:lnTo>
                  <a:close/>
                </a:path>
                <a:path w="730250" h="114300">
                  <a:moveTo>
                    <a:pt x="228884" y="35143"/>
                  </a:moveTo>
                  <a:lnTo>
                    <a:pt x="228593" y="73243"/>
                  </a:lnTo>
                  <a:lnTo>
                    <a:pt x="266692" y="73534"/>
                  </a:lnTo>
                  <a:lnTo>
                    <a:pt x="266983" y="35434"/>
                  </a:lnTo>
                  <a:lnTo>
                    <a:pt x="228884" y="35143"/>
                  </a:lnTo>
                  <a:close/>
                </a:path>
                <a:path w="730250" h="114300">
                  <a:moveTo>
                    <a:pt x="305081" y="35725"/>
                  </a:moveTo>
                  <a:lnTo>
                    <a:pt x="304791" y="73825"/>
                  </a:lnTo>
                  <a:lnTo>
                    <a:pt x="342889" y="74114"/>
                  </a:lnTo>
                  <a:lnTo>
                    <a:pt x="343180" y="36015"/>
                  </a:lnTo>
                  <a:lnTo>
                    <a:pt x="305081" y="35725"/>
                  </a:lnTo>
                  <a:close/>
                </a:path>
                <a:path w="730250" h="114300">
                  <a:moveTo>
                    <a:pt x="381279" y="36306"/>
                  </a:moveTo>
                  <a:lnTo>
                    <a:pt x="380988" y="74405"/>
                  </a:lnTo>
                  <a:lnTo>
                    <a:pt x="419088" y="74696"/>
                  </a:lnTo>
                  <a:lnTo>
                    <a:pt x="419379" y="36597"/>
                  </a:lnTo>
                  <a:lnTo>
                    <a:pt x="381279" y="36306"/>
                  </a:lnTo>
                  <a:close/>
                </a:path>
                <a:path w="730250" h="114300">
                  <a:moveTo>
                    <a:pt x="457478" y="36888"/>
                  </a:moveTo>
                  <a:lnTo>
                    <a:pt x="457187" y="74987"/>
                  </a:lnTo>
                  <a:lnTo>
                    <a:pt x="495286" y="75277"/>
                  </a:lnTo>
                  <a:lnTo>
                    <a:pt x="495576" y="37179"/>
                  </a:lnTo>
                  <a:lnTo>
                    <a:pt x="457478" y="36888"/>
                  </a:lnTo>
                  <a:close/>
                </a:path>
                <a:path w="730250" h="114300">
                  <a:moveTo>
                    <a:pt x="533675" y="37470"/>
                  </a:moveTo>
                  <a:lnTo>
                    <a:pt x="533384" y="75568"/>
                  </a:lnTo>
                  <a:lnTo>
                    <a:pt x="571483" y="75859"/>
                  </a:lnTo>
                  <a:lnTo>
                    <a:pt x="571774" y="37760"/>
                  </a:lnTo>
                  <a:lnTo>
                    <a:pt x="533675" y="37470"/>
                  </a:lnTo>
                  <a:close/>
                </a:path>
                <a:path w="730250" h="114300">
                  <a:moveTo>
                    <a:pt x="616305" y="0"/>
                  </a:moveTo>
                  <a:lnTo>
                    <a:pt x="616014" y="38098"/>
                  </a:lnTo>
                  <a:lnTo>
                    <a:pt x="635063" y="38244"/>
                  </a:lnTo>
                  <a:lnTo>
                    <a:pt x="634772" y="76343"/>
                  </a:lnTo>
                  <a:lnTo>
                    <a:pt x="615722" y="76343"/>
                  </a:lnTo>
                  <a:lnTo>
                    <a:pt x="615433" y="114296"/>
                  </a:lnTo>
                  <a:lnTo>
                    <a:pt x="692810" y="76343"/>
                  </a:lnTo>
                  <a:lnTo>
                    <a:pt x="634772" y="76343"/>
                  </a:lnTo>
                  <a:lnTo>
                    <a:pt x="693108" y="76197"/>
                  </a:lnTo>
                  <a:lnTo>
                    <a:pt x="730166" y="58021"/>
                  </a:lnTo>
                  <a:lnTo>
                    <a:pt x="616305" y="0"/>
                  </a:lnTo>
                  <a:close/>
                </a:path>
                <a:path w="730250" h="114300">
                  <a:moveTo>
                    <a:pt x="616014" y="38098"/>
                  </a:moveTo>
                  <a:lnTo>
                    <a:pt x="615723" y="76197"/>
                  </a:lnTo>
                  <a:lnTo>
                    <a:pt x="634772" y="76343"/>
                  </a:lnTo>
                  <a:lnTo>
                    <a:pt x="635063" y="38244"/>
                  </a:lnTo>
                  <a:lnTo>
                    <a:pt x="616014" y="38098"/>
                  </a:lnTo>
                  <a:close/>
                </a:path>
                <a:path w="730250" h="114300">
                  <a:moveTo>
                    <a:pt x="609873" y="38051"/>
                  </a:moveTo>
                  <a:lnTo>
                    <a:pt x="609582" y="76150"/>
                  </a:lnTo>
                  <a:lnTo>
                    <a:pt x="615723" y="76197"/>
                  </a:lnTo>
                  <a:lnTo>
                    <a:pt x="616014" y="38098"/>
                  </a:lnTo>
                  <a:lnTo>
                    <a:pt x="609873" y="3805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792386" y="417830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7054" y="5190235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54496" y="1749551"/>
            <a:ext cx="923544" cy="923544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2680716"/>
            <a:ext cx="3505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45" dirty="0"/>
              <a:t> </a:t>
            </a:r>
            <a:r>
              <a:rPr spc="-5" dirty="0"/>
              <a:t>Monitor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4212" y="3064764"/>
            <a:ext cx="5743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Reporting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via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Power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BI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09997" y="1729606"/>
            <a:ext cx="149860" cy="383540"/>
            <a:chOff x="7909997" y="1729606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7916347" y="173595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6347" y="173595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909997" y="2488434"/>
            <a:ext cx="149860" cy="383540"/>
            <a:chOff x="7909997" y="2488434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7916347" y="249478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16347" y="249478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89378" y="1770379"/>
            <a:ext cx="377253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Power BI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Review the Covid-19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pre-built Report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5743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Reporting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via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Power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BI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54" y="1735956"/>
            <a:ext cx="7511289" cy="3735453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0" y="2680716"/>
            <a:ext cx="69856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Power</a:t>
            </a:r>
            <a:r>
              <a:rPr spc="-15" dirty="0"/>
              <a:t> </a:t>
            </a:r>
            <a:r>
              <a:rPr dirty="0"/>
              <a:t>BI </a:t>
            </a:r>
            <a:r>
              <a:rPr spc="-5" dirty="0"/>
              <a:t>Desktop</a:t>
            </a:r>
            <a:r>
              <a:rPr dirty="0"/>
              <a:t> </a:t>
            </a:r>
            <a:r>
              <a:rPr spc="-5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7331" y="2388108"/>
            <a:ext cx="4097020" cy="20281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70"/>
              </a:spcBef>
            </a:pPr>
            <a:r>
              <a:rPr spc="-5" dirty="0">
                <a:solidFill>
                  <a:srgbClr val="FFFFFF"/>
                </a:solidFill>
              </a:rPr>
              <a:t>C</a:t>
            </a:r>
            <a:r>
              <a:rPr dirty="0">
                <a:solidFill>
                  <a:srgbClr val="FFFFFF"/>
                </a:solidFill>
              </a:rPr>
              <a:t>ong</a:t>
            </a:r>
            <a:r>
              <a:rPr spc="-5" dirty="0">
                <a:solidFill>
                  <a:srgbClr val="FFFFFF"/>
                </a:solidFill>
              </a:rPr>
              <a:t>r</a:t>
            </a:r>
            <a:r>
              <a:rPr dirty="0">
                <a:solidFill>
                  <a:srgbClr val="FFFFFF"/>
                </a:solidFill>
              </a:rPr>
              <a:t>atu</a:t>
            </a:r>
            <a:r>
              <a:rPr spc="-5" dirty="0">
                <a:solidFill>
                  <a:srgbClr val="FFFFFF"/>
                </a:solidFill>
              </a:rPr>
              <a:t>l</a:t>
            </a:r>
            <a:r>
              <a:rPr dirty="0">
                <a:solidFill>
                  <a:srgbClr val="FFFFFF"/>
                </a:solidFill>
              </a:rPr>
              <a:t>at</a:t>
            </a:r>
            <a:r>
              <a:rPr spc="-5" dirty="0">
                <a:solidFill>
                  <a:srgbClr val="FFFFFF"/>
                </a:solidFill>
              </a:rPr>
              <a:t>i</a:t>
            </a:r>
            <a:r>
              <a:rPr dirty="0">
                <a:solidFill>
                  <a:srgbClr val="FFFFFF"/>
                </a:solidFill>
              </a:rPr>
              <a:t>ons!  &amp;</a:t>
            </a:r>
          </a:p>
          <a:p>
            <a:pPr algn="ctr">
              <a:lnSpc>
                <a:spcPts val="5185"/>
              </a:lnSpc>
            </a:pPr>
            <a:r>
              <a:rPr spc="-5" dirty="0">
                <a:solidFill>
                  <a:srgbClr val="FFFFFF"/>
                </a:solidFill>
              </a:rPr>
              <a:t>Thank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07595" y="1550442"/>
            <a:ext cx="6470015" cy="3455670"/>
            <a:chOff x="3307595" y="1550442"/>
            <a:chExt cx="6470015" cy="3455670"/>
          </a:xfrm>
        </p:grpSpPr>
        <p:sp>
          <p:nvSpPr>
            <p:cNvPr id="4" name="object 4"/>
            <p:cNvSpPr/>
            <p:nvPr/>
          </p:nvSpPr>
          <p:spPr>
            <a:xfrm>
              <a:off x="3326645" y="1569492"/>
              <a:ext cx="6431915" cy="3417570"/>
            </a:xfrm>
            <a:custGeom>
              <a:avLst/>
              <a:gdLst/>
              <a:ahLst/>
              <a:cxnLst/>
              <a:rect l="l" t="t" r="r" b="b"/>
              <a:pathLst>
                <a:path w="6431915" h="3417570">
                  <a:moveTo>
                    <a:pt x="6431503" y="0"/>
                  </a:moveTo>
                  <a:lnTo>
                    <a:pt x="0" y="0"/>
                  </a:lnTo>
                  <a:lnTo>
                    <a:pt x="0" y="3417037"/>
                  </a:lnTo>
                  <a:lnTo>
                    <a:pt x="6431503" y="3417037"/>
                  </a:lnTo>
                  <a:lnTo>
                    <a:pt x="6431503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6645" y="1569492"/>
              <a:ext cx="6431915" cy="3417570"/>
            </a:xfrm>
            <a:custGeom>
              <a:avLst/>
              <a:gdLst/>
              <a:ahLst/>
              <a:cxnLst/>
              <a:rect l="l" t="t" r="r" b="b"/>
              <a:pathLst>
                <a:path w="6431915" h="3417570">
                  <a:moveTo>
                    <a:pt x="0" y="0"/>
                  </a:moveTo>
                  <a:lnTo>
                    <a:pt x="6431503" y="0"/>
                  </a:lnTo>
                  <a:lnTo>
                    <a:pt x="6431503" y="3417037"/>
                  </a:lnTo>
                  <a:lnTo>
                    <a:pt x="0" y="341703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0260" y="2400941"/>
              <a:ext cx="5909945" cy="2168525"/>
            </a:xfrm>
            <a:custGeom>
              <a:avLst/>
              <a:gdLst/>
              <a:ahLst/>
              <a:cxnLst/>
              <a:rect l="l" t="t" r="r" b="b"/>
              <a:pathLst>
                <a:path w="5909945" h="2168525">
                  <a:moveTo>
                    <a:pt x="0" y="0"/>
                  </a:moveTo>
                  <a:lnTo>
                    <a:pt x="5909572" y="0"/>
                  </a:lnTo>
                  <a:lnTo>
                    <a:pt x="5909572" y="2168467"/>
                  </a:lnTo>
                  <a:lnTo>
                    <a:pt x="0" y="21684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0603" y="1910099"/>
            <a:ext cx="2960370" cy="3082925"/>
            <a:chOff x="240603" y="1910099"/>
            <a:chExt cx="2960370" cy="3082925"/>
          </a:xfrm>
        </p:grpSpPr>
        <p:sp>
          <p:nvSpPr>
            <p:cNvPr id="8" name="object 8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1473675" y="0"/>
                  </a:moveTo>
                  <a:lnTo>
                    <a:pt x="1425981" y="788"/>
                  </a:lnTo>
                  <a:lnTo>
                    <a:pt x="1378665" y="3138"/>
                  </a:lnTo>
                  <a:lnTo>
                    <a:pt x="1331751" y="7026"/>
                  </a:lnTo>
                  <a:lnTo>
                    <a:pt x="1285260" y="12428"/>
                  </a:lnTo>
                  <a:lnTo>
                    <a:pt x="1239216" y="19320"/>
                  </a:lnTo>
                  <a:lnTo>
                    <a:pt x="1193643" y="27679"/>
                  </a:lnTo>
                  <a:lnTo>
                    <a:pt x="1148562" y="37479"/>
                  </a:lnTo>
                  <a:lnTo>
                    <a:pt x="1103996" y="48698"/>
                  </a:lnTo>
                  <a:lnTo>
                    <a:pt x="1059969" y="61312"/>
                  </a:lnTo>
                  <a:lnTo>
                    <a:pt x="1016504" y="75297"/>
                  </a:lnTo>
                  <a:lnTo>
                    <a:pt x="973622" y="90630"/>
                  </a:lnTo>
                  <a:lnTo>
                    <a:pt x="931348" y="107285"/>
                  </a:lnTo>
                  <a:lnTo>
                    <a:pt x="889703" y="125240"/>
                  </a:lnTo>
                  <a:lnTo>
                    <a:pt x="848712" y="144470"/>
                  </a:lnTo>
                  <a:lnTo>
                    <a:pt x="808396" y="164953"/>
                  </a:lnTo>
                  <a:lnTo>
                    <a:pt x="768779" y="186663"/>
                  </a:lnTo>
                  <a:lnTo>
                    <a:pt x="729883" y="209577"/>
                  </a:lnTo>
                  <a:lnTo>
                    <a:pt x="691731" y="233672"/>
                  </a:lnTo>
                  <a:lnTo>
                    <a:pt x="654347" y="258924"/>
                  </a:lnTo>
                  <a:lnTo>
                    <a:pt x="617753" y="285308"/>
                  </a:lnTo>
                  <a:lnTo>
                    <a:pt x="581972" y="312801"/>
                  </a:lnTo>
                  <a:lnTo>
                    <a:pt x="547026" y="341379"/>
                  </a:lnTo>
                  <a:lnTo>
                    <a:pt x="512939" y="371018"/>
                  </a:lnTo>
                  <a:lnTo>
                    <a:pt x="479734" y="401694"/>
                  </a:lnTo>
                  <a:lnTo>
                    <a:pt x="447433" y="433384"/>
                  </a:lnTo>
                  <a:lnTo>
                    <a:pt x="416060" y="466064"/>
                  </a:lnTo>
                  <a:lnTo>
                    <a:pt x="385636" y="499710"/>
                  </a:lnTo>
                  <a:lnTo>
                    <a:pt x="356186" y="534298"/>
                  </a:lnTo>
                  <a:lnTo>
                    <a:pt x="327732" y="569804"/>
                  </a:lnTo>
                  <a:lnTo>
                    <a:pt x="300296" y="606205"/>
                  </a:lnTo>
                  <a:lnTo>
                    <a:pt x="273902" y="643476"/>
                  </a:lnTo>
                  <a:lnTo>
                    <a:pt x="248573" y="681594"/>
                  </a:lnTo>
                  <a:lnTo>
                    <a:pt x="224331" y="720535"/>
                  </a:lnTo>
                  <a:lnTo>
                    <a:pt x="201199" y="760275"/>
                  </a:lnTo>
                  <a:lnTo>
                    <a:pt x="179201" y="800791"/>
                  </a:lnTo>
                  <a:lnTo>
                    <a:pt x="158359" y="842058"/>
                  </a:lnTo>
                  <a:lnTo>
                    <a:pt x="138695" y="884052"/>
                  </a:lnTo>
                  <a:lnTo>
                    <a:pt x="120233" y="926751"/>
                  </a:lnTo>
                  <a:lnTo>
                    <a:pt x="102996" y="970129"/>
                  </a:lnTo>
                  <a:lnTo>
                    <a:pt x="87007" y="1014164"/>
                  </a:lnTo>
                  <a:lnTo>
                    <a:pt x="72287" y="1058831"/>
                  </a:lnTo>
                  <a:lnTo>
                    <a:pt x="58861" y="1104106"/>
                  </a:lnTo>
                  <a:lnTo>
                    <a:pt x="46752" y="1149967"/>
                  </a:lnTo>
                  <a:lnTo>
                    <a:pt x="35981" y="1196388"/>
                  </a:lnTo>
                  <a:lnTo>
                    <a:pt x="26572" y="1243346"/>
                  </a:lnTo>
                  <a:lnTo>
                    <a:pt x="18548" y="1290818"/>
                  </a:lnTo>
                  <a:lnTo>
                    <a:pt x="11932" y="1338778"/>
                  </a:lnTo>
                  <a:lnTo>
                    <a:pt x="6746" y="1387205"/>
                  </a:lnTo>
                  <a:lnTo>
                    <a:pt x="3013" y="1436073"/>
                  </a:lnTo>
                  <a:lnTo>
                    <a:pt x="757" y="1485359"/>
                  </a:lnTo>
                  <a:lnTo>
                    <a:pt x="0" y="1535040"/>
                  </a:lnTo>
                  <a:lnTo>
                    <a:pt x="757" y="1584720"/>
                  </a:lnTo>
                  <a:lnTo>
                    <a:pt x="3013" y="1634006"/>
                  </a:lnTo>
                  <a:lnTo>
                    <a:pt x="6746" y="1682874"/>
                  </a:lnTo>
                  <a:lnTo>
                    <a:pt x="11932" y="1731300"/>
                  </a:lnTo>
                  <a:lnTo>
                    <a:pt x="18548" y="1779261"/>
                  </a:lnTo>
                  <a:lnTo>
                    <a:pt x="26572" y="1826733"/>
                  </a:lnTo>
                  <a:lnTo>
                    <a:pt x="35981" y="1873691"/>
                  </a:lnTo>
                  <a:lnTo>
                    <a:pt x="46752" y="1920112"/>
                  </a:lnTo>
                  <a:lnTo>
                    <a:pt x="58861" y="1965972"/>
                  </a:lnTo>
                  <a:lnTo>
                    <a:pt x="72287" y="2011248"/>
                  </a:lnTo>
                  <a:lnTo>
                    <a:pt x="87007" y="2055915"/>
                  </a:lnTo>
                  <a:lnTo>
                    <a:pt x="102996" y="2099949"/>
                  </a:lnTo>
                  <a:lnTo>
                    <a:pt x="120233" y="2143328"/>
                  </a:lnTo>
                  <a:lnTo>
                    <a:pt x="138695" y="2186026"/>
                  </a:lnTo>
                  <a:lnTo>
                    <a:pt x="158359" y="2228021"/>
                  </a:lnTo>
                  <a:lnTo>
                    <a:pt x="179201" y="2269288"/>
                  </a:lnTo>
                  <a:lnTo>
                    <a:pt x="201199" y="2309803"/>
                  </a:lnTo>
                  <a:lnTo>
                    <a:pt x="224331" y="2349543"/>
                  </a:lnTo>
                  <a:lnTo>
                    <a:pt x="248573" y="2388484"/>
                  </a:lnTo>
                  <a:lnTo>
                    <a:pt x="273902" y="2426603"/>
                  </a:lnTo>
                  <a:lnTo>
                    <a:pt x="300296" y="2463874"/>
                  </a:lnTo>
                  <a:lnTo>
                    <a:pt x="327732" y="2500274"/>
                  </a:lnTo>
                  <a:lnTo>
                    <a:pt x="356186" y="2535781"/>
                  </a:lnTo>
                  <a:lnTo>
                    <a:pt x="385636" y="2570369"/>
                  </a:lnTo>
                  <a:lnTo>
                    <a:pt x="416060" y="2604014"/>
                  </a:lnTo>
                  <a:lnTo>
                    <a:pt x="447433" y="2636694"/>
                  </a:lnTo>
                  <a:lnTo>
                    <a:pt x="479734" y="2668384"/>
                  </a:lnTo>
                  <a:lnTo>
                    <a:pt x="512939" y="2699061"/>
                  </a:lnTo>
                  <a:lnTo>
                    <a:pt x="547026" y="2728700"/>
                  </a:lnTo>
                  <a:lnTo>
                    <a:pt x="581972" y="2757278"/>
                  </a:lnTo>
                  <a:lnTo>
                    <a:pt x="617753" y="2784771"/>
                  </a:lnTo>
                  <a:lnTo>
                    <a:pt x="654347" y="2811155"/>
                  </a:lnTo>
                  <a:lnTo>
                    <a:pt x="691731" y="2836407"/>
                  </a:lnTo>
                  <a:lnTo>
                    <a:pt x="729883" y="2860502"/>
                  </a:lnTo>
                  <a:lnTo>
                    <a:pt x="768779" y="2883416"/>
                  </a:lnTo>
                  <a:lnTo>
                    <a:pt x="808396" y="2905126"/>
                  </a:lnTo>
                  <a:lnTo>
                    <a:pt x="848712" y="2925609"/>
                  </a:lnTo>
                  <a:lnTo>
                    <a:pt x="889703" y="2944839"/>
                  </a:lnTo>
                  <a:lnTo>
                    <a:pt x="931348" y="2962794"/>
                  </a:lnTo>
                  <a:lnTo>
                    <a:pt x="973622" y="2979450"/>
                  </a:lnTo>
                  <a:lnTo>
                    <a:pt x="1016504" y="2994782"/>
                  </a:lnTo>
                  <a:lnTo>
                    <a:pt x="1059969" y="3008767"/>
                  </a:lnTo>
                  <a:lnTo>
                    <a:pt x="1103996" y="3021381"/>
                  </a:lnTo>
                  <a:lnTo>
                    <a:pt x="1148562" y="3032600"/>
                  </a:lnTo>
                  <a:lnTo>
                    <a:pt x="1193643" y="3042401"/>
                  </a:lnTo>
                  <a:lnTo>
                    <a:pt x="1239216" y="3050759"/>
                  </a:lnTo>
                  <a:lnTo>
                    <a:pt x="1285260" y="3057651"/>
                  </a:lnTo>
                  <a:lnTo>
                    <a:pt x="1331751" y="3063053"/>
                  </a:lnTo>
                  <a:lnTo>
                    <a:pt x="1378665" y="3066941"/>
                  </a:lnTo>
                  <a:lnTo>
                    <a:pt x="1425981" y="3069291"/>
                  </a:lnTo>
                  <a:lnTo>
                    <a:pt x="1473675" y="3070080"/>
                  </a:lnTo>
                  <a:lnTo>
                    <a:pt x="1521370" y="3069291"/>
                  </a:lnTo>
                  <a:lnTo>
                    <a:pt x="1568686" y="3066941"/>
                  </a:lnTo>
                  <a:lnTo>
                    <a:pt x="1615600" y="3063053"/>
                  </a:lnTo>
                  <a:lnTo>
                    <a:pt x="1662091" y="3057651"/>
                  </a:lnTo>
                  <a:lnTo>
                    <a:pt x="1708134" y="3050759"/>
                  </a:lnTo>
                  <a:lnTo>
                    <a:pt x="1753708" y="3042401"/>
                  </a:lnTo>
                  <a:lnTo>
                    <a:pt x="1798789" y="3032600"/>
                  </a:lnTo>
                  <a:lnTo>
                    <a:pt x="1843355" y="3021381"/>
                  </a:lnTo>
                  <a:lnTo>
                    <a:pt x="1887382" y="3008767"/>
                  </a:lnTo>
                  <a:lnTo>
                    <a:pt x="1930847" y="2994782"/>
                  </a:lnTo>
                  <a:lnTo>
                    <a:pt x="1973729" y="2979450"/>
                  </a:lnTo>
                  <a:lnTo>
                    <a:pt x="2016003" y="2962794"/>
                  </a:lnTo>
                  <a:lnTo>
                    <a:pt x="2057647" y="2944839"/>
                  </a:lnTo>
                  <a:lnTo>
                    <a:pt x="2098639" y="2925609"/>
                  </a:lnTo>
                  <a:lnTo>
                    <a:pt x="2138955" y="2905126"/>
                  </a:lnTo>
                  <a:lnTo>
                    <a:pt x="2178572" y="2883416"/>
                  </a:lnTo>
                  <a:lnTo>
                    <a:pt x="2217468" y="2860502"/>
                  </a:lnTo>
                  <a:lnTo>
                    <a:pt x="2255619" y="2836407"/>
                  </a:lnTo>
                  <a:lnTo>
                    <a:pt x="2293004" y="2811155"/>
                  </a:lnTo>
                  <a:lnTo>
                    <a:pt x="2329598" y="2784771"/>
                  </a:lnTo>
                  <a:lnTo>
                    <a:pt x="2365379" y="2757278"/>
                  </a:lnTo>
                  <a:lnTo>
                    <a:pt x="2400325" y="2728700"/>
                  </a:lnTo>
                  <a:lnTo>
                    <a:pt x="2434412" y="2699061"/>
                  </a:lnTo>
                  <a:lnTo>
                    <a:pt x="2467617" y="2668384"/>
                  </a:lnTo>
                  <a:lnTo>
                    <a:pt x="2499918" y="2636694"/>
                  </a:lnTo>
                  <a:lnTo>
                    <a:pt x="2531291" y="2604014"/>
                  </a:lnTo>
                  <a:lnTo>
                    <a:pt x="2561715" y="2570369"/>
                  </a:lnTo>
                  <a:lnTo>
                    <a:pt x="2591165" y="2535781"/>
                  </a:lnTo>
                  <a:lnTo>
                    <a:pt x="2619619" y="2500274"/>
                  </a:lnTo>
                  <a:lnTo>
                    <a:pt x="2647055" y="2463874"/>
                  </a:lnTo>
                  <a:lnTo>
                    <a:pt x="2673449" y="2426603"/>
                  </a:lnTo>
                  <a:lnTo>
                    <a:pt x="2698778" y="2388484"/>
                  </a:lnTo>
                  <a:lnTo>
                    <a:pt x="2723020" y="2349543"/>
                  </a:lnTo>
                  <a:lnTo>
                    <a:pt x="2746152" y="2309803"/>
                  </a:lnTo>
                  <a:lnTo>
                    <a:pt x="2768150" y="2269288"/>
                  </a:lnTo>
                  <a:lnTo>
                    <a:pt x="2788993" y="2228021"/>
                  </a:lnTo>
                  <a:lnTo>
                    <a:pt x="2808656" y="2186026"/>
                  </a:lnTo>
                  <a:lnTo>
                    <a:pt x="2827118" y="2143328"/>
                  </a:lnTo>
                  <a:lnTo>
                    <a:pt x="2844355" y="2099949"/>
                  </a:lnTo>
                  <a:lnTo>
                    <a:pt x="2860345" y="2055915"/>
                  </a:lnTo>
                  <a:lnTo>
                    <a:pt x="2875064" y="2011248"/>
                  </a:lnTo>
                  <a:lnTo>
                    <a:pt x="2888490" y="1965972"/>
                  </a:lnTo>
                  <a:lnTo>
                    <a:pt x="2900600" y="1920112"/>
                  </a:lnTo>
                  <a:lnTo>
                    <a:pt x="2911370" y="1873691"/>
                  </a:lnTo>
                  <a:lnTo>
                    <a:pt x="2920779" y="1826733"/>
                  </a:lnTo>
                  <a:lnTo>
                    <a:pt x="2928803" y="1779261"/>
                  </a:lnTo>
                  <a:lnTo>
                    <a:pt x="2935420" y="1731300"/>
                  </a:lnTo>
                  <a:lnTo>
                    <a:pt x="2940606" y="1682874"/>
                  </a:lnTo>
                  <a:lnTo>
                    <a:pt x="2944338" y="1634006"/>
                  </a:lnTo>
                  <a:lnTo>
                    <a:pt x="2946595" y="1584720"/>
                  </a:lnTo>
                  <a:lnTo>
                    <a:pt x="2947352" y="1535040"/>
                  </a:lnTo>
                  <a:lnTo>
                    <a:pt x="2946595" y="1485359"/>
                  </a:lnTo>
                  <a:lnTo>
                    <a:pt x="2944338" y="1436073"/>
                  </a:lnTo>
                  <a:lnTo>
                    <a:pt x="2940606" y="1387205"/>
                  </a:lnTo>
                  <a:lnTo>
                    <a:pt x="2935420" y="1338778"/>
                  </a:lnTo>
                  <a:lnTo>
                    <a:pt x="2928803" y="1290818"/>
                  </a:lnTo>
                  <a:lnTo>
                    <a:pt x="2920779" y="1243346"/>
                  </a:lnTo>
                  <a:lnTo>
                    <a:pt x="2911370" y="1196388"/>
                  </a:lnTo>
                  <a:lnTo>
                    <a:pt x="2900600" y="1149967"/>
                  </a:lnTo>
                  <a:lnTo>
                    <a:pt x="2888490" y="1104106"/>
                  </a:lnTo>
                  <a:lnTo>
                    <a:pt x="2875064" y="1058831"/>
                  </a:lnTo>
                  <a:lnTo>
                    <a:pt x="2860345" y="1014164"/>
                  </a:lnTo>
                  <a:lnTo>
                    <a:pt x="2844355" y="970129"/>
                  </a:lnTo>
                  <a:lnTo>
                    <a:pt x="2827118" y="926751"/>
                  </a:lnTo>
                  <a:lnTo>
                    <a:pt x="2808656" y="884052"/>
                  </a:lnTo>
                  <a:lnTo>
                    <a:pt x="2788993" y="842058"/>
                  </a:lnTo>
                  <a:lnTo>
                    <a:pt x="2768150" y="800791"/>
                  </a:lnTo>
                  <a:lnTo>
                    <a:pt x="2746152" y="760275"/>
                  </a:lnTo>
                  <a:lnTo>
                    <a:pt x="2723020" y="720535"/>
                  </a:lnTo>
                  <a:lnTo>
                    <a:pt x="2698778" y="681594"/>
                  </a:lnTo>
                  <a:lnTo>
                    <a:pt x="2673449" y="643476"/>
                  </a:lnTo>
                  <a:lnTo>
                    <a:pt x="2647055" y="606205"/>
                  </a:lnTo>
                  <a:lnTo>
                    <a:pt x="2619619" y="569804"/>
                  </a:lnTo>
                  <a:lnTo>
                    <a:pt x="2591165" y="534298"/>
                  </a:lnTo>
                  <a:lnTo>
                    <a:pt x="2561715" y="499710"/>
                  </a:lnTo>
                  <a:lnTo>
                    <a:pt x="2531291" y="466064"/>
                  </a:lnTo>
                  <a:lnTo>
                    <a:pt x="2499918" y="433384"/>
                  </a:lnTo>
                  <a:lnTo>
                    <a:pt x="2467617" y="401694"/>
                  </a:lnTo>
                  <a:lnTo>
                    <a:pt x="2434412" y="371018"/>
                  </a:lnTo>
                  <a:lnTo>
                    <a:pt x="2400325" y="341379"/>
                  </a:lnTo>
                  <a:lnTo>
                    <a:pt x="2365379" y="312801"/>
                  </a:lnTo>
                  <a:lnTo>
                    <a:pt x="2329598" y="285308"/>
                  </a:lnTo>
                  <a:lnTo>
                    <a:pt x="2293004" y="258924"/>
                  </a:lnTo>
                  <a:lnTo>
                    <a:pt x="2255619" y="233672"/>
                  </a:lnTo>
                  <a:lnTo>
                    <a:pt x="2217468" y="209577"/>
                  </a:lnTo>
                  <a:lnTo>
                    <a:pt x="2178572" y="186663"/>
                  </a:lnTo>
                  <a:lnTo>
                    <a:pt x="2138955" y="164953"/>
                  </a:lnTo>
                  <a:lnTo>
                    <a:pt x="2098639" y="144470"/>
                  </a:lnTo>
                  <a:lnTo>
                    <a:pt x="2057647" y="125240"/>
                  </a:lnTo>
                  <a:lnTo>
                    <a:pt x="2016003" y="107285"/>
                  </a:lnTo>
                  <a:lnTo>
                    <a:pt x="1973729" y="90630"/>
                  </a:lnTo>
                  <a:lnTo>
                    <a:pt x="1930847" y="75297"/>
                  </a:lnTo>
                  <a:lnTo>
                    <a:pt x="1887382" y="61312"/>
                  </a:lnTo>
                  <a:lnTo>
                    <a:pt x="1843355" y="48698"/>
                  </a:lnTo>
                  <a:lnTo>
                    <a:pt x="1798789" y="37479"/>
                  </a:lnTo>
                  <a:lnTo>
                    <a:pt x="1753708" y="27679"/>
                  </a:lnTo>
                  <a:lnTo>
                    <a:pt x="1708134" y="19320"/>
                  </a:lnTo>
                  <a:lnTo>
                    <a:pt x="1662091" y="12428"/>
                  </a:lnTo>
                  <a:lnTo>
                    <a:pt x="1615600" y="7026"/>
                  </a:lnTo>
                  <a:lnTo>
                    <a:pt x="1568686" y="3138"/>
                  </a:lnTo>
                  <a:lnTo>
                    <a:pt x="1521370" y="788"/>
                  </a:lnTo>
                  <a:lnTo>
                    <a:pt x="1473675" y="0"/>
                  </a:lnTo>
                  <a:close/>
                </a:path>
              </a:pathLst>
            </a:custGeom>
            <a:solidFill>
              <a:srgbClr val="00D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953" y="1916449"/>
              <a:ext cx="2947670" cy="3070225"/>
            </a:xfrm>
            <a:custGeom>
              <a:avLst/>
              <a:gdLst/>
              <a:ahLst/>
              <a:cxnLst/>
              <a:rect l="l" t="t" r="r" b="b"/>
              <a:pathLst>
                <a:path w="2947670" h="3070225">
                  <a:moveTo>
                    <a:pt x="0" y="1535040"/>
                  </a:moveTo>
                  <a:lnTo>
                    <a:pt x="757" y="1485359"/>
                  </a:lnTo>
                  <a:lnTo>
                    <a:pt x="3013" y="1436073"/>
                  </a:lnTo>
                  <a:lnTo>
                    <a:pt x="6746" y="1387205"/>
                  </a:lnTo>
                  <a:lnTo>
                    <a:pt x="11932" y="1338778"/>
                  </a:lnTo>
                  <a:lnTo>
                    <a:pt x="18548" y="1290818"/>
                  </a:lnTo>
                  <a:lnTo>
                    <a:pt x="26572" y="1243346"/>
                  </a:lnTo>
                  <a:lnTo>
                    <a:pt x="35981" y="1196388"/>
                  </a:lnTo>
                  <a:lnTo>
                    <a:pt x="46752" y="1149967"/>
                  </a:lnTo>
                  <a:lnTo>
                    <a:pt x="58861" y="1104107"/>
                  </a:lnTo>
                  <a:lnTo>
                    <a:pt x="72287" y="1058831"/>
                  </a:lnTo>
                  <a:lnTo>
                    <a:pt x="87007" y="1014164"/>
                  </a:lnTo>
                  <a:lnTo>
                    <a:pt x="102996" y="970129"/>
                  </a:lnTo>
                  <a:lnTo>
                    <a:pt x="120233" y="926751"/>
                  </a:lnTo>
                  <a:lnTo>
                    <a:pt x="138695" y="884052"/>
                  </a:lnTo>
                  <a:lnTo>
                    <a:pt x="158359" y="842058"/>
                  </a:lnTo>
                  <a:lnTo>
                    <a:pt x="179201" y="800791"/>
                  </a:lnTo>
                  <a:lnTo>
                    <a:pt x="201199" y="760275"/>
                  </a:lnTo>
                  <a:lnTo>
                    <a:pt x="224331" y="720535"/>
                  </a:lnTo>
                  <a:lnTo>
                    <a:pt x="248573" y="681594"/>
                  </a:lnTo>
                  <a:lnTo>
                    <a:pt x="273902" y="643476"/>
                  </a:lnTo>
                  <a:lnTo>
                    <a:pt x="300296" y="606205"/>
                  </a:lnTo>
                  <a:lnTo>
                    <a:pt x="327732" y="569804"/>
                  </a:lnTo>
                  <a:lnTo>
                    <a:pt x="356186" y="534298"/>
                  </a:lnTo>
                  <a:lnTo>
                    <a:pt x="385636" y="499710"/>
                  </a:lnTo>
                  <a:lnTo>
                    <a:pt x="416060" y="466064"/>
                  </a:lnTo>
                  <a:lnTo>
                    <a:pt x="447433" y="433385"/>
                  </a:lnTo>
                  <a:lnTo>
                    <a:pt x="479734" y="401694"/>
                  </a:lnTo>
                  <a:lnTo>
                    <a:pt x="512939" y="371018"/>
                  </a:lnTo>
                  <a:lnTo>
                    <a:pt x="547026" y="341379"/>
                  </a:lnTo>
                  <a:lnTo>
                    <a:pt x="581972" y="312801"/>
                  </a:lnTo>
                  <a:lnTo>
                    <a:pt x="617753" y="285308"/>
                  </a:lnTo>
                  <a:lnTo>
                    <a:pt x="654347" y="258924"/>
                  </a:lnTo>
                  <a:lnTo>
                    <a:pt x="691732" y="233672"/>
                  </a:lnTo>
                  <a:lnTo>
                    <a:pt x="729883" y="209577"/>
                  </a:lnTo>
                  <a:lnTo>
                    <a:pt x="768779" y="186663"/>
                  </a:lnTo>
                  <a:lnTo>
                    <a:pt x="808396" y="164953"/>
                  </a:lnTo>
                  <a:lnTo>
                    <a:pt x="848712" y="144470"/>
                  </a:lnTo>
                  <a:lnTo>
                    <a:pt x="889704" y="125240"/>
                  </a:lnTo>
                  <a:lnTo>
                    <a:pt x="931348" y="107285"/>
                  </a:lnTo>
                  <a:lnTo>
                    <a:pt x="973622" y="90630"/>
                  </a:lnTo>
                  <a:lnTo>
                    <a:pt x="1016504" y="75297"/>
                  </a:lnTo>
                  <a:lnTo>
                    <a:pt x="1059969" y="61312"/>
                  </a:lnTo>
                  <a:lnTo>
                    <a:pt x="1103996" y="48698"/>
                  </a:lnTo>
                  <a:lnTo>
                    <a:pt x="1148562" y="37479"/>
                  </a:lnTo>
                  <a:lnTo>
                    <a:pt x="1193643" y="27679"/>
                  </a:lnTo>
                  <a:lnTo>
                    <a:pt x="1239217" y="19320"/>
                  </a:lnTo>
                  <a:lnTo>
                    <a:pt x="1285260" y="12428"/>
                  </a:lnTo>
                  <a:lnTo>
                    <a:pt x="1331751" y="7026"/>
                  </a:lnTo>
                  <a:lnTo>
                    <a:pt x="1378665" y="3138"/>
                  </a:lnTo>
                  <a:lnTo>
                    <a:pt x="1425981" y="788"/>
                  </a:lnTo>
                  <a:lnTo>
                    <a:pt x="1473676" y="0"/>
                  </a:lnTo>
                  <a:lnTo>
                    <a:pt x="1521370" y="788"/>
                  </a:lnTo>
                  <a:lnTo>
                    <a:pt x="1568686" y="3138"/>
                  </a:lnTo>
                  <a:lnTo>
                    <a:pt x="1615600" y="7026"/>
                  </a:lnTo>
                  <a:lnTo>
                    <a:pt x="1662091" y="12428"/>
                  </a:lnTo>
                  <a:lnTo>
                    <a:pt x="1708135" y="19320"/>
                  </a:lnTo>
                  <a:lnTo>
                    <a:pt x="1753708" y="27679"/>
                  </a:lnTo>
                  <a:lnTo>
                    <a:pt x="1798789" y="37479"/>
                  </a:lnTo>
                  <a:lnTo>
                    <a:pt x="1843355" y="48698"/>
                  </a:lnTo>
                  <a:lnTo>
                    <a:pt x="1887382" y="61312"/>
                  </a:lnTo>
                  <a:lnTo>
                    <a:pt x="1930847" y="75297"/>
                  </a:lnTo>
                  <a:lnTo>
                    <a:pt x="1973729" y="90630"/>
                  </a:lnTo>
                  <a:lnTo>
                    <a:pt x="2016003" y="107285"/>
                  </a:lnTo>
                  <a:lnTo>
                    <a:pt x="2057648" y="125240"/>
                  </a:lnTo>
                  <a:lnTo>
                    <a:pt x="2098639" y="144470"/>
                  </a:lnTo>
                  <a:lnTo>
                    <a:pt x="2138955" y="164953"/>
                  </a:lnTo>
                  <a:lnTo>
                    <a:pt x="2178572" y="186663"/>
                  </a:lnTo>
                  <a:lnTo>
                    <a:pt x="2217468" y="209577"/>
                  </a:lnTo>
                  <a:lnTo>
                    <a:pt x="2255620" y="233672"/>
                  </a:lnTo>
                  <a:lnTo>
                    <a:pt x="2293004" y="258924"/>
                  </a:lnTo>
                  <a:lnTo>
                    <a:pt x="2329598" y="285308"/>
                  </a:lnTo>
                  <a:lnTo>
                    <a:pt x="2365379" y="312801"/>
                  </a:lnTo>
                  <a:lnTo>
                    <a:pt x="2400325" y="341379"/>
                  </a:lnTo>
                  <a:lnTo>
                    <a:pt x="2434412" y="371018"/>
                  </a:lnTo>
                  <a:lnTo>
                    <a:pt x="2467617" y="401694"/>
                  </a:lnTo>
                  <a:lnTo>
                    <a:pt x="2499918" y="433385"/>
                  </a:lnTo>
                  <a:lnTo>
                    <a:pt x="2531291" y="466064"/>
                  </a:lnTo>
                  <a:lnTo>
                    <a:pt x="2561715" y="499710"/>
                  </a:lnTo>
                  <a:lnTo>
                    <a:pt x="2591165" y="534298"/>
                  </a:lnTo>
                  <a:lnTo>
                    <a:pt x="2619619" y="569804"/>
                  </a:lnTo>
                  <a:lnTo>
                    <a:pt x="2647055" y="606205"/>
                  </a:lnTo>
                  <a:lnTo>
                    <a:pt x="2673449" y="643476"/>
                  </a:lnTo>
                  <a:lnTo>
                    <a:pt x="2698778" y="681594"/>
                  </a:lnTo>
                  <a:lnTo>
                    <a:pt x="2723020" y="720535"/>
                  </a:lnTo>
                  <a:lnTo>
                    <a:pt x="2746152" y="760275"/>
                  </a:lnTo>
                  <a:lnTo>
                    <a:pt x="2768150" y="800791"/>
                  </a:lnTo>
                  <a:lnTo>
                    <a:pt x="2788993" y="842058"/>
                  </a:lnTo>
                  <a:lnTo>
                    <a:pt x="2808656" y="884052"/>
                  </a:lnTo>
                  <a:lnTo>
                    <a:pt x="2827118" y="926751"/>
                  </a:lnTo>
                  <a:lnTo>
                    <a:pt x="2844355" y="970129"/>
                  </a:lnTo>
                  <a:lnTo>
                    <a:pt x="2860345" y="1014164"/>
                  </a:lnTo>
                  <a:lnTo>
                    <a:pt x="2875064" y="1058831"/>
                  </a:lnTo>
                  <a:lnTo>
                    <a:pt x="2888490" y="1104107"/>
                  </a:lnTo>
                  <a:lnTo>
                    <a:pt x="2900599" y="1149967"/>
                  </a:lnTo>
                  <a:lnTo>
                    <a:pt x="2911370" y="1196388"/>
                  </a:lnTo>
                  <a:lnTo>
                    <a:pt x="2920779" y="1243346"/>
                  </a:lnTo>
                  <a:lnTo>
                    <a:pt x="2928803" y="1290818"/>
                  </a:lnTo>
                  <a:lnTo>
                    <a:pt x="2935420" y="1338778"/>
                  </a:lnTo>
                  <a:lnTo>
                    <a:pt x="2940605" y="1387205"/>
                  </a:lnTo>
                  <a:lnTo>
                    <a:pt x="2944338" y="1436073"/>
                  </a:lnTo>
                  <a:lnTo>
                    <a:pt x="2946594" y="1485359"/>
                  </a:lnTo>
                  <a:lnTo>
                    <a:pt x="2947352" y="1535040"/>
                  </a:lnTo>
                  <a:lnTo>
                    <a:pt x="2946594" y="1584720"/>
                  </a:lnTo>
                  <a:lnTo>
                    <a:pt x="2944338" y="1634006"/>
                  </a:lnTo>
                  <a:lnTo>
                    <a:pt x="2940605" y="1682874"/>
                  </a:lnTo>
                  <a:lnTo>
                    <a:pt x="2935420" y="1731301"/>
                  </a:lnTo>
                  <a:lnTo>
                    <a:pt x="2928803" y="1779261"/>
                  </a:lnTo>
                  <a:lnTo>
                    <a:pt x="2920779" y="1826733"/>
                  </a:lnTo>
                  <a:lnTo>
                    <a:pt x="2911370" y="1873691"/>
                  </a:lnTo>
                  <a:lnTo>
                    <a:pt x="2900599" y="1920112"/>
                  </a:lnTo>
                  <a:lnTo>
                    <a:pt x="2888490" y="1965972"/>
                  </a:lnTo>
                  <a:lnTo>
                    <a:pt x="2875064" y="2011248"/>
                  </a:lnTo>
                  <a:lnTo>
                    <a:pt x="2860345" y="2055915"/>
                  </a:lnTo>
                  <a:lnTo>
                    <a:pt x="2844355" y="2099950"/>
                  </a:lnTo>
                  <a:lnTo>
                    <a:pt x="2827118" y="2143328"/>
                  </a:lnTo>
                  <a:lnTo>
                    <a:pt x="2808656" y="2186027"/>
                  </a:lnTo>
                  <a:lnTo>
                    <a:pt x="2788993" y="2228021"/>
                  </a:lnTo>
                  <a:lnTo>
                    <a:pt x="2768150" y="2269288"/>
                  </a:lnTo>
                  <a:lnTo>
                    <a:pt x="2746152" y="2309804"/>
                  </a:lnTo>
                  <a:lnTo>
                    <a:pt x="2723020" y="2349544"/>
                  </a:lnTo>
                  <a:lnTo>
                    <a:pt x="2698778" y="2388485"/>
                  </a:lnTo>
                  <a:lnTo>
                    <a:pt x="2673449" y="2426603"/>
                  </a:lnTo>
                  <a:lnTo>
                    <a:pt x="2647055" y="2463874"/>
                  </a:lnTo>
                  <a:lnTo>
                    <a:pt x="2619619" y="2500275"/>
                  </a:lnTo>
                  <a:lnTo>
                    <a:pt x="2591165" y="2535781"/>
                  </a:lnTo>
                  <a:lnTo>
                    <a:pt x="2561715" y="2570369"/>
                  </a:lnTo>
                  <a:lnTo>
                    <a:pt x="2531291" y="2604014"/>
                  </a:lnTo>
                  <a:lnTo>
                    <a:pt x="2499918" y="2636694"/>
                  </a:lnTo>
                  <a:lnTo>
                    <a:pt x="2467617" y="2668385"/>
                  </a:lnTo>
                  <a:lnTo>
                    <a:pt x="2434412" y="2699061"/>
                  </a:lnTo>
                  <a:lnTo>
                    <a:pt x="2400325" y="2728700"/>
                  </a:lnTo>
                  <a:lnTo>
                    <a:pt x="2365379" y="2757278"/>
                  </a:lnTo>
                  <a:lnTo>
                    <a:pt x="2329598" y="2784771"/>
                  </a:lnTo>
                  <a:lnTo>
                    <a:pt x="2293004" y="2811155"/>
                  </a:lnTo>
                  <a:lnTo>
                    <a:pt x="2255620" y="2836407"/>
                  </a:lnTo>
                  <a:lnTo>
                    <a:pt x="2217468" y="2860502"/>
                  </a:lnTo>
                  <a:lnTo>
                    <a:pt x="2178572" y="2883416"/>
                  </a:lnTo>
                  <a:lnTo>
                    <a:pt x="2138955" y="2905126"/>
                  </a:lnTo>
                  <a:lnTo>
                    <a:pt x="2098639" y="2925609"/>
                  </a:lnTo>
                  <a:lnTo>
                    <a:pt x="2057648" y="2944839"/>
                  </a:lnTo>
                  <a:lnTo>
                    <a:pt x="2016003" y="2962794"/>
                  </a:lnTo>
                  <a:lnTo>
                    <a:pt x="1973729" y="2979449"/>
                  </a:lnTo>
                  <a:lnTo>
                    <a:pt x="1930847" y="2994782"/>
                  </a:lnTo>
                  <a:lnTo>
                    <a:pt x="1887382" y="3008767"/>
                  </a:lnTo>
                  <a:lnTo>
                    <a:pt x="1843355" y="3021381"/>
                  </a:lnTo>
                  <a:lnTo>
                    <a:pt x="1798789" y="3032600"/>
                  </a:lnTo>
                  <a:lnTo>
                    <a:pt x="1753708" y="3042400"/>
                  </a:lnTo>
                  <a:lnTo>
                    <a:pt x="1708135" y="3050759"/>
                  </a:lnTo>
                  <a:lnTo>
                    <a:pt x="1662091" y="3057651"/>
                  </a:lnTo>
                  <a:lnTo>
                    <a:pt x="1615600" y="3063053"/>
                  </a:lnTo>
                  <a:lnTo>
                    <a:pt x="1568686" y="3066941"/>
                  </a:lnTo>
                  <a:lnTo>
                    <a:pt x="1521370" y="3069291"/>
                  </a:lnTo>
                  <a:lnTo>
                    <a:pt x="1473676" y="3070080"/>
                  </a:lnTo>
                  <a:lnTo>
                    <a:pt x="1425981" y="3069291"/>
                  </a:lnTo>
                  <a:lnTo>
                    <a:pt x="1378665" y="3066941"/>
                  </a:lnTo>
                  <a:lnTo>
                    <a:pt x="1331751" y="3063053"/>
                  </a:lnTo>
                  <a:lnTo>
                    <a:pt x="1285260" y="3057651"/>
                  </a:lnTo>
                  <a:lnTo>
                    <a:pt x="1239217" y="3050759"/>
                  </a:lnTo>
                  <a:lnTo>
                    <a:pt x="1193643" y="3042400"/>
                  </a:lnTo>
                  <a:lnTo>
                    <a:pt x="1148562" y="3032600"/>
                  </a:lnTo>
                  <a:lnTo>
                    <a:pt x="1103996" y="3021381"/>
                  </a:lnTo>
                  <a:lnTo>
                    <a:pt x="1059969" y="3008767"/>
                  </a:lnTo>
                  <a:lnTo>
                    <a:pt x="1016504" y="2994782"/>
                  </a:lnTo>
                  <a:lnTo>
                    <a:pt x="973622" y="2979449"/>
                  </a:lnTo>
                  <a:lnTo>
                    <a:pt x="931348" y="2962794"/>
                  </a:lnTo>
                  <a:lnTo>
                    <a:pt x="889704" y="2944839"/>
                  </a:lnTo>
                  <a:lnTo>
                    <a:pt x="848712" y="2925609"/>
                  </a:lnTo>
                  <a:lnTo>
                    <a:pt x="808396" y="2905126"/>
                  </a:lnTo>
                  <a:lnTo>
                    <a:pt x="768779" y="2883416"/>
                  </a:lnTo>
                  <a:lnTo>
                    <a:pt x="729883" y="2860502"/>
                  </a:lnTo>
                  <a:lnTo>
                    <a:pt x="691732" y="2836407"/>
                  </a:lnTo>
                  <a:lnTo>
                    <a:pt x="654347" y="2811155"/>
                  </a:lnTo>
                  <a:lnTo>
                    <a:pt x="617753" y="2784771"/>
                  </a:lnTo>
                  <a:lnTo>
                    <a:pt x="581972" y="2757278"/>
                  </a:lnTo>
                  <a:lnTo>
                    <a:pt x="547026" y="2728700"/>
                  </a:lnTo>
                  <a:lnTo>
                    <a:pt x="512939" y="2699061"/>
                  </a:lnTo>
                  <a:lnTo>
                    <a:pt x="479734" y="2668385"/>
                  </a:lnTo>
                  <a:lnTo>
                    <a:pt x="447433" y="2636694"/>
                  </a:lnTo>
                  <a:lnTo>
                    <a:pt x="416060" y="2604014"/>
                  </a:lnTo>
                  <a:lnTo>
                    <a:pt x="385636" y="2570369"/>
                  </a:lnTo>
                  <a:lnTo>
                    <a:pt x="356186" y="2535781"/>
                  </a:lnTo>
                  <a:lnTo>
                    <a:pt x="327732" y="2500275"/>
                  </a:lnTo>
                  <a:lnTo>
                    <a:pt x="300296" y="2463874"/>
                  </a:lnTo>
                  <a:lnTo>
                    <a:pt x="273902" y="2426603"/>
                  </a:lnTo>
                  <a:lnTo>
                    <a:pt x="248573" y="2388485"/>
                  </a:lnTo>
                  <a:lnTo>
                    <a:pt x="224331" y="2349544"/>
                  </a:lnTo>
                  <a:lnTo>
                    <a:pt x="201199" y="2309804"/>
                  </a:lnTo>
                  <a:lnTo>
                    <a:pt x="179201" y="2269288"/>
                  </a:lnTo>
                  <a:lnTo>
                    <a:pt x="158359" y="2228021"/>
                  </a:lnTo>
                  <a:lnTo>
                    <a:pt x="138695" y="2186027"/>
                  </a:lnTo>
                  <a:lnTo>
                    <a:pt x="120233" y="2143328"/>
                  </a:lnTo>
                  <a:lnTo>
                    <a:pt x="102996" y="2099950"/>
                  </a:lnTo>
                  <a:lnTo>
                    <a:pt x="87007" y="2055915"/>
                  </a:lnTo>
                  <a:lnTo>
                    <a:pt x="72287" y="2011248"/>
                  </a:lnTo>
                  <a:lnTo>
                    <a:pt x="58861" y="1965972"/>
                  </a:lnTo>
                  <a:lnTo>
                    <a:pt x="46752" y="1920112"/>
                  </a:lnTo>
                  <a:lnTo>
                    <a:pt x="35981" y="1873691"/>
                  </a:lnTo>
                  <a:lnTo>
                    <a:pt x="26572" y="1826733"/>
                  </a:lnTo>
                  <a:lnTo>
                    <a:pt x="18548" y="1779261"/>
                  </a:lnTo>
                  <a:lnTo>
                    <a:pt x="11932" y="1731301"/>
                  </a:lnTo>
                  <a:lnTo>
                    <a:pt x="6746" y="1682874"/>
                  </a:lnTo>
                  <a:lnTo>
                    <a:pt x="3013" y="1634006"/>
                  </a:lnTo>
                  <a:lnTo>
                    <a:pt x="757" y="1584720"/>
                  </a:lnTo>
                  <a:lnTo>
                    <a:pt x="0" y="153504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4114800"/>
              <a:ext cx="661416" cy="6614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3054096"/>
              <a:ext cx="664464" cy="66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8" y="1987296"/>
              <a:ext cx="862584" cy="1021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599" y="2246376"/>
              <a:ext cx="252984" cy="3718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802" y="2540245"/>
              <a:ext cx="151601" cy="200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624" y="2529840"/>
              <a:ext cx="198119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728" y="3371088"/>
              <a:ext cx="286512" cy="3017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6272" y="3840480"/>
              <a:ext cx="347472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087" y="3215640"/>
              <a:ext cx="265175" cy="307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231" y="3718560"/>
              <a:ext cx="365760" cy="3840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79" y="3764280"/>
              <a:ext cx="368807" cy="3840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583" y="2923032"/>
              <a:ext cx="307847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07" y="3325368"/>
              <a:ext cx="304800" cy="3200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2871216"/>
              <a:ext cx="365760" cy="381000"/>
            </a:xfrm>
            <a:prstGeom prst="rect">
              <a:avLst/>
            </a:prstGeom>
          </p:spPr>
        </p:pic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11786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Ingest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058248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9075" marR="116205" indent="-95885">
                        <a:lnSpc>
                          <a:spcPts val="139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sf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rm/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Analyze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968402" y="2833497"/>
          <a:ext cx="1304924" cy="1228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Publish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00D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194249" y="3396404"/>
            <a:ext cx="824230" cy="114300"/>
          </a:xfrm>
          <a:custGeom>
            <a:avLst/>
            <a:gdLst/>
            <a:ahLst/>
            <a:cxnLst/>
            <a:rect l="l" t="t" r="r" b="b"/>
            <a:pathLst>
              <a:path w="824229" h="114300">
                <a:moveTo>
                  <a:pt x="110" y="36034"/>
                </a:moveTo>
                <a:lnTo>
                  <a:pt x="0" y="74134"/>
                </a:lnTo>
                <a:lnTo>
                  <a:pt x="38100" y="74245"/>
                </a:lnTo>
                <a:lnTo>
                  <a:pt x="38210" y="36145"/>
                </a:lnTo>
                <a:lnTo>
                  <a:pt x="110" y="36034"/>
                </a:lnTo>
                <a:close/>
              </a:path>
              <a:path w="824229" h="114300">
                <a:moveTo>
                  <a:pt x="76310" y="36255"/>
                </a:moveTo>
                <a:lnTo>
                  <a:pt x="76199" y="74355"/>
                </a:lnTo>
                <a:lnTo>
                  <a:pt x="114299" y="74467"/>
                </a:lnTo>
                <a:lnTo>
                  <a:pt x="114410" y="36367"/>
                </a:lnTo>
                <a:lnTo>
                  <a:pt x="76310" y="36255"/>
                </a:lnTo>
                <a:close/>
              </a:path>
              <a:path w="824229" h="114300">
                <a:moveTo>
                  <a:pt x="152510" y="36478"/>
                </a:moveTo>
                <a:lnTo>
                  <a:pt x="152399" y="74578"/>
                </a:lnTo>
                <a:lnTo>
                  <a:pt x="190499" y="74688"/>
                </a:lnTo>
                <a:lnTo>
                  <a:pt x="190610" y="36588"/>
                </a:lnTo>
                <a:lnTo>
                  <a:pt x="152510" y="36478"/>
                </a:lnTo>
                <a:close/>
              </a:path>
              <a:path w="824229" h="114300">
                <a:moveTo>
                  <a:pt x="228710" y="36700"/>
                </a:moveTo>
                <a:lnTo>
                  <a:pt x="228598" y="74800"/>
                </a:lnTo>
                <a:lnTo>
                  <a:pt x="266698" y="74910"/>
                </a:lnTo>
                <a:lnTo>
                  <a:pt x="266810" y="36810"/>
                </a:lnTo>
                <a:lnTo>
                  <a:pt x="228710" y="36700"/>
                </a:lnTo>
                <a:close/>
              </a:path>
              <a:path w="824229" h="114300">
                <a:moveTo>
                  <a:pt x="304909" y="36921"/>
                </a:moveTo>
                <a:lnTo>
                  <a:pt x="304798" y="75021"/>
                </a:lnTo>
                <a:lnTo>
                  <a:pt x="342898" y="75131"/>
                </a:lnTo>
                <a:lnTo>
                  <a:pt x="343009" y="37031"/>
                </a:lnTo>
                <a:lnTo>
                  <a:pt x="304909" y="36921"/>
                </a:lnTo>
                <a:close/>
              </a:path>
              <a:path w="824229" h="114300">
                <a:moveTo>
                  <a:pt x="381109" y="37143"/>
                </a:moveTo>
                <a:lnTo>
                  <a:pt x="380998" y="75243"/>
                </a:lnTo>
                <a:lnTo>
                  <a:pt x="419098" y="75354"/>
                </a:lnTo>
                <a:lnTo>
                  <a:pt x="419209" y="37254"/>
                </a:lnTo>
                <a:lnTo>
                  <a:pt x="381109" y="37143"/>
                </a:lnTo>
                <a:close/>
              </a:path>
              <a:path w="824229" h="114300">
                <a:moveTo>
                  <a:pt x="457309" y="37364"/>
                </a:moveTo>
                <a:lnTo>
                  <a:pt x="457198" y="75464"/>
                </a:lnTo>
                <a:lnTo>
                  <a:pt x="495298" y="75576"/>
                </a:lnTo>
                <a:lnTo>
                  <a:pt x="495409" y="37476"/>
                </a:lnTo>
                <a:lnTo>
                  <a:pt x="457309" y="37364"/>
                </a:lnTo>
                <a:close/>
              </a:path>
              <a:path w="824229" h="114300">
                <a:moveTo>
                  <a:pt x="533509" y="37586"/>
                </a:moveTo>
                <a:lnTo>
                  <a:pt x="533397" y="75686"/>
                </a:lnTo>
                <a:lnTo>
                  <a:pt x="571497" y="75797"/>
                </a:lnTo>
                <a:lnTo>
                  <a:pt x="571609" y="37697"/>
                </a:lnTo>
                <a:lnTo>
                  <a:pt x="533509" y="37586"/>
                </a:lnTo>
                <a:close/>
              </a:path>
              <a:path w="824229" h="114300">
                <a:moveTo>
                  <a:pt x="609707" y="37809"/>
                </a:moveTo>
                <a:lnTo>
                  <a:pt x="609597" y="75907"/>
                </a:lnTo>
                <a:lnTo>
                  <a:pt x="647697" y="76019"/>
                </a:lnTo>
                <a:lnTo>
                  <a:pt x="647807" y="37919"/>
                </a:lnTo>
                <a:lnTo>
                  <a:pt x="609707" y="37809"/>
                </a:lnTo>
                <a:close/>
              </a:path>
              <a:path w="824229" h="114300">
                <a:moveTo>
                  <a:pt x="709532" y="76198"/>
                </a:moveTo>
                <a:lnTo>
                  <a:pt x="709421" y="114298"/>
                </a:lnTo>
                <a:lnTo>
                  <a:pt x="786094" y="76240"/>
                </a:lnTo>
                <a:lnTo>
                  <a:pt x="723897" y="76240"/>
                </a:lnTo>
                <a:lnTo>
                  <a:pt x="709532" y="76198"/>
                </a:lnTo>
                <a:close/>
              </a:path>
              <a:path w="824229" h="114300">
                <a:moveTo>
                  <a:pt x="709643" y="38098"/>
                </a:moveTo>
                <a:lnTo>
                  <a:pt x="709532" y="76198"/>
                </a:lnTo>
                <a:lnTo>
                  <a:pt x="723897" y="76240"/>
                </a:lnTo>
                <a:lnTo>
                  <a:pt x="724007" y="38140"/>
                </a:lnTo>
                <a:lnTo>
                  <a:pt x="709643" y="38098"/>
                </a:lnTo>
                <a:close/>
              </a:path>
              <a:path w="824229" h="114300">
                <a:moveTo>
                  <a:pt x="709754" y="0"/>
                </a:moveTo>
                <a:lnTo>
                  <a:pt x="709643" y="38098"/>
                </a:lnTo>
                <a:lnTo>
                  <a:pt x="724007" y="38140"/>
                </a:lnTo>
                <a:lnTo>
                  <a:pt x="723897" y="76240"/>
                </a:lnTo>
                <a:lnTo>
                  <a:pt x="786094" y="76240"/>
                </a:lnTo>
                <a:lnTo>
                  <a:pt x="823887" y="57481"/>
                </a:lnTo>
                <a:lnTo>
                  <a:pt x="709754" y="0"/>
                </a:lnTo>
                <a:close/>
              </a:path>
              <a:path w="824229" h="114300">
                <a:moveTo>
                  <a:pt x="685907" y="38030"/>
                </a:moveTo>
                <a:lnTo>
                  <a:pt x="685797" y="76130"/>
                </a:lnTo>
                <a:lnTo>
                  <a:pt x="709532" y="76198"/>
                </a:lnTo>
                <a:lnTo>
                  <a:pt x="709643" y="38098"/>
                </a:lnTo>
                <a:lnTo>
                  <a:pt x="685907" y="3803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2586" y="3397998"/>
            <a:ext cx="742315" cy="114300"/>
          </a:xfrm>
          <a:custGeom>
            <a:avLst/>
            <a:gdLst/>
            <a:ahLst/>
            <a:cxnLst/>
            <a:rect l="l" t="t" r="r" b="b"/>
            <a:pathLst>
              <a:path w="742314" h="114300">
                <a:moveTo>
                  <a:pt x="187" y="35012"/>
                </a:moveTo>
                <a:lnTo>
                  <a:pt x="0" y="73111"/>
                </a:lnTo>
                <a:lnTo>
                  <a:pt x="38100" y="73299"/>
                </a:lnTo>
                <a:lnTo>
                  <a:pt x="38287" y="35199"/>
                </a:lnTo>
                <a:lnTo>
                  <a:pt x="187" y="35012"/>
                </a:lnTo>
                <a:close/>
              </a:path>
              <a:path w="742314" h="114300">
                <a:moveTo>
                  <a:pt x="76386" y="35387"/>
                </a:moveTo>
                <a:lnTo>
                  <a:pt x="76200" y="73487"/>
                </a:lnTo>
                <a:lnTo>
                  <a:pt x="114298" y="73673"/>
                </a:lnTo>
                <a:lnTo>
                  <a:pt x="114486" y="35575"/>
                </a:lnTo>
                <a:lnTo>
                  <a:pt x="76386" y="35387"/>
                </a:lnTo>
                <a:close/>
              </a:path>
              <a:path w="742314" h="114300">
                <a:moveTo>
                  <a:pt x="152586" y="35761"/>
                </a:moveTo>
                <a:lnTo>
                  <a:pt x="152398" y="73861"/>
                </a:lnTo>
                <a:lnTo>
                  <a:pt x="190498" y="74048"/>
                </a:lnTo>
                <a:lnTo>
                  <a:pt x="190685" y="35949"/>
                </a:lnTo>
                <a:lnTo>
                  <a:pt x="152586" y="35761"/>
                </a:lnTo>
                <a:close/>
              </a:path>
              <a:path w="742314" h="114300">
                <a:moveTo>
                  <a:pt x="228785" y="36136"/>
                </a:moveTo>
                <a:lnTo>
                  <a:pt x="228597" y="74236"/>
                </a:lnTo>
                <a:lnTo>
                  <a:pt x="266697" y="74423"/>
                </a:lnTo>
                <a:lnTo>
                  <a:pt x="266884" y="36324"/>
                </a:lnTo>
                <a:lnTo>
                  <a:pt x="228785" y="36136"/>
                </a:lnTo>
                <a:close/>
              </a:path>
              <a:path w="742314" h="114300">
                <a:moveTo>
                  <a:pt x="304984" y="36511"/>
                </a:moveTo>
                <a:lnTo>
                  <a:pt x="304797" y="74611"/>
                </a:lnTo>
                <a:lnTo>
                  <a:pt x="342896" y="74799"/>
                </a:lnTo>
                <a:lnTo>
                  <a:pt x="343084" y="36699"/>
                </a:lnTo>
                <a:lnTo>
                  <a:pt x="304984" y="36511"/>
                </a:lnTo>
                <a:close/>
              </a:path>
              <a:path w="742314" h="114300">
                <a:moveTo>
                  <a:pt x="381182" y="36887"/>
                </a:moveTo>
                <a:lnTo>
                  <a:pt x="380996" y="74985"/>
                </a:lnTo>
                <a:lnTo>
                  <a:pt x="419094" y="75173"/>
                </a:lnTo>
                <a:lnTo>
                  <a:pt x="419282" y="37073"/>
                </a:lnTo>
                <a:lnTo>
                  <a:pt x="381182" y="36887"/>
                </a:lnTo>
                <a:close/>
              </a:path>
              <a:path w="742314" h="114300">
                <a:moveTo>
                  <a:pt x="457382" y="37261"/>
                </a:moveTo>
                <a:lnTo>
                  <a:pt x="457194" y="75360"/>
                </a:lnTo>
                <a:lnTo>
                  <a:pt x="495294" y="75548"/>
                </a:lnTo>
                <a:lnTo>
                  <a:pt x="495481" y="37448"/>
                </a:lnTo>
                <a:lnTo>
                  <a:pt x="457382" y="37261"/>
                </a:lnTo>
                <a:close/>
              </a:path>
              <a:path w="742314" h="114300">
                <a:moveTo>
                  <a:pt x="533581" y="37636"/>
                </a:moveTo>
                <a:lnTo>
                  <a:pt x="533393" y="75736"/>
                </a:lnTo>
                <a:lnTo>
                  <a:pt x="571493" y="75923"/>
                </a:lnTo>
                <a:lnTo>
                  <a:pt x="571681" y="37824"/>
                </a:lnTo>
                <a:lnTo>
                  <a:pt x="533581" y="37636"/>
                </a:lnTo>
                <a:close/>
              </a:path>
              <a:path w="742314" h="114300">
                <a:moveTo>
                  <a:pt x="627993" y="0"/>
                </a:moveTo>
                <a:lnTo>
                  <a:pt x="627806" y="38100"/>
                </a:lnTo>
                <a:lnTo>
                  <a:pt x="646856" y="38193"/>
                </a:lnTo>
                <a:lnTo>
                  <a:pt x="646668" y="76292"/>
                </a:lnTo>
                <a:lnTo>
                  <a:pt x="627618" y="76292"/>
                </a:lnTo>
                <a:lnTo>
                  <a:pt x="627432" y="114298"/>
                </a:lnTo>
                <a:lnTo>
                  <a:pt x="704389" y="76292"/>
                </a:lnTo>
                <a:lnTo>
                  <a:pt x="646668" y="76292"/>
                </a:lnTo>
                <a:lnTo>
                  <a:pt x="704578" y="76199"/>
                </a:lnTo>
                <a:lnTo>
                  <a:pt x="742011" y="57712"/>
                </a:lnTo>
                <a:lnTo>
                  <a:pt x="627993" y="0"/>
                </a:lnTo>
                <a:close/>
              </a:path>
              <a:path w="742314" h="114300">
                <a:moveTo>
                  <a:pt x="627806" y="38100"/>
                </a:moveTo>
                <a:lnTo>
                  <a:pt x="627619" y="76199"/>
                </a:lnTo>
                <a:lnTo>
                  <a:pt x="646668" y="76292"/>
                </a:lnTo>
                <a:lnTo>
                  <a:pt x="646856" y="38193"/>
                </a:lnTo>
                <a:lnTo>
                  <a:pt x="627806" y="38100"/>
                </a:lnTo>
                <a:close/>
              </a:path>
              <a:path w="742314" h="114300">
                <a:moveTo>
                  <a:pt x="609780" y="38011"/>
                </a:moveTo>
                <a:lnTo>
                  <a:pt x="609593" y="76111"/>
                </a:lnTo>
                <a:lnTo>
                  <a:pt x="627619" y="76199"/>
                </a:lnTo>
                <a:lnTo>
                  <a:pt x="627806" y="38100"/>
                </a:lnTo>
                <a:lnTo>
                  <a:pt x="609780" y="3801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9141" y="3391682"/>
            <a:ext cx="605790" cy="114300"/>
          </a:xfrm>
          <a:custGeom>
            <a:avLst/>
            <a:gdLst/>
            <a:ahLst/>
            <a:cxnLst/>
            <a:rect l="l" t="t" r="r" b="b"/>
            <a:pathLst>
              <a:path w="605790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605790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5790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605790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605790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605790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605790" h="114300">
                <a:moveTo>
                  <a:pt x="491310" y="0"/>
                </a:moveTo>
                <a:lnTo>
                  <a:pt x="491310" y="114300"/>
                </a:lnTo>
                <a:lnTo>
                  <a:pt x="567512" y="76200"/>
                </a:lnTo>
                <a:lnTo>
                  <a:pt x="495300" y="76200"/>
                </a:lnTo>
                <a:lnTo>
                  <a:pt x="495300" y="38100"/>
                </a:lnTo>
                <a:lnTo>
                  <a:pt x="567509" y="38100"/>
                </a:lnTo>
                <a:lnTo>
                  <a:pt x="491310" y="0"/>
                </a:lnTo>
                <a:close/>
              </a:path>
              <a:path w="605790" h="114300">
                <a:moveTo>
                  <a:pt x="49131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1310" y="76200"/>
                </a:lnTo>
                <a:lnTo>
                  <a:pt x="491310" y="38100"/>
                </a:lnTo>
                <a:close/>
              </a:path>
              <a:path w="605790" h="114300">
                <a:moveTo>
                  <a:pt x="567509" y="38100"/>
                </a:moveTo>
                <a:lnTo>
                  <a:pt x="495300" y="38100"/>
                </a:lnTo>
                <a:lnTo>
                  <a:pt x="495300" y="76200"/>
                </a:lnTo>
                <a:lnTo>
                  <a:pt x="567512" y="76200"/>
                </a:lnTo>
                <a:lnTo>
                  <a:pt x="605610" y="57151"/>
                </a:lnTo>
                <a:lnTo>
                  <a:pt x="5675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279150" y="2804013"/>
            <a:ext cx="2138045" cy="1311275"/>
            <a:chOff x="9279150" y="2804013"/>
            <a:chExt cx="2138045" cy="131127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9316" y="2804013"/>
              <a:ext cx="1407642" cy="13108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79150" y="3401437"/>
              <a:ext cx="730250" cy="114300"/>
            </a:xfrm>
            <a:custGeom>
              <a:avLst/>
              <a:gdLst/>
              <a:ahLst/>
              <a:cxnLst/>
              <a:rect l="l" t="t" r="r" b="b"/>
              <a:pathLst>
                <a:path w="730250" h="114300">
                  <a:moveTo>
                    <a:pt x="290" y="33399"/>
                  </a:moveTo>
                  <a:lnTo>
                    <a:pt x="0" y="71498"/>
                  </a:lnTo>
                  <a:lnTo>
                    <a:pt x="38098" y="71789"/>
                  </a:lnTo>
                  <a:lnTo>
                    <a:pt x="38389" y="33690"/>
                  </a:lnTo>
                  <a:lnTo>
                    <a:pt x="290" y="33399"/>
                  </a:lnTo>
                  <a:close/>
                </a:path>
                <a:path w="730250" h="114300">
                  <a:moveTo>
                    <a:pt x="76488" y="33981"/>
                  </a:moveTo>
                  <a:lnTo>
                    <a:pt x="76197" y="72080"/>
                  </a:lnTo>
                  <a:lnTo>
                    <a:pt x="114297" y="72370"/>
                  </a:lnTo>
                  <a:lnTo>
                    <a:pt x="114588" y="34272"/>
                  </a:lnTo>
                  <a:lnTo>
                    <a:pt x="76488" y="33981"/>
                  </a:lnTo>
                  <a:close/>
                </a:path>
                <a:path w="730250" h="114300">
                  <a:moveTo>
                    <a:pt x="152687" y="34561"/>
                  </a:moveTo>
                  <a:lnTo>
                    <a:pt x="152396" y="72661"/>
                  </a:lnTo>
                  <a:lnTo>
                    <a:pt x="190494" y="72952"/>
                  </a:lnTo>
                  <a:lnTo>
                    <a:pt x="190785" y="34852"/>
                  </a:lnTo>
                  <a:lnTo>
                    <a:pt x="152687" y="34561"/>
                  </a:lnTo>
                  <a:close/>
                </a:path>
                <a:path w="730250" h="114300">
                  <a:moveTo>
                    <a:pt x="228884" y="35143"/>
                  </a:moveTo>
                  <a:lnTo>
                    <a:pt x="228593" y="73243"/>
                  </a:lnTo>
                  <a:lnTo>
                    <a:pt x="266692" y="73534"/>
                  </a:lnTo>
                  <a:lnTo>
                    <a:pt x="266983" y="35434"/>
                  </a:lnTo>
                  <a:lnTo>
                    <a:pt x="228884" y="35143"/>
                  </a:lnTo>
                  <a:close/>
                </a:path>
                <a:path w="730250" h="114300">
                  <a:moveTo>
                    <a:pt x="305081" y="35725"/>
                  </a:moveTo>
                  <a:lnTo>
                    <a:pt x="304791" y="73825"/>
                  </a:lnTo>
                  <a:lnTo>
                    <a:pt x="342889" y="74114"/>
                  </a:lnTo>
                  <a:lnTo>
                    <a:pt x="343180" y="36015"/>
                  </a:lnTo>
                  <a:lnTo>
                    <a:pt x="305081" y="35725"/>
                  </a:lnTo>
                  <a:close/>
                </a:path>
                <a:path w="730250" h="114300">
                  <a:moveTo>
                    <a:pt x="381279" y="36306"/>
                  </a:moveTo>
                  <a:lnTo>
                    <a:pt x="380988" y="74405"/>
                  </a:lnTo>
                  <a:lnTo>
                    <a:pt x="419088" y="74696"/>
                  </a:lnTo>
                  <a:lnTo>
                    <a:pt x="419379" y="36597"/>
                  </a:lnTo>
                  <a:lnTo>
                    <a:pt x="381279" y="36306"/>
                  </a:lnTo>
                  <a:close/>
                </a:path>
                <a:path w="730250" h="114300">
                  <a:moveTo>
                    <a:pt x="457478" y="36888"/>
                  </a:moveTo>
                  <a:lnTo>
                    <a:pt x="457187" y="74987"/>
                  </a:lnTo>
                  <a:lnTo>
                    <a:pt x="495286" y="75277"/>
                  </a:lnTo>
                  <a:lnTo>
                    <a:pt x="495576" y="37179"/>
                  </a:lnTo>
                  <a:lnTo>
                    <a:pt x="457478" y="36888"/>
                  </a:lnTo>
                  <a:close/>
                </a:path>
                <a:path w="730250" h="114300">
                  <a:moveTo>
                    <a:pt x="533675" y="37470"/>
                  </a:moveTo>
                  <a:lnTo>
                    <a:pt x="533384" y="75568"/>
                  </a:lnTo>
                  <a:lnTo>
                    <a:pt x="571483" y="75859"/>
                  </a:lnTo>
                  <a:lnTo>
                    <a:pt x="571774" y="37760"/>
                  </a:lnTo>
                  <a:lnTo>
                    <a:pt x="533675" y="37470"/>
                  </a:lnTo>
                  <a:close/>
                </a:path>
                <a:path w="730250" h="114300">
                  <a:moveTo>
                    <a:pt x="616305" y="0"/>
                  </a:moveTo>
                  <a:lnTo>
                    <a:pt x="616014" y="38098"/>
                  </a:lnTo>
                  <a:lnTo>
                    <a:pt x="635063" y="38244"/>
                  </a:lnTo>
                  <a:lnTo>
                    <a:pt x="634772" y="76343"/>
                  </a:lnTo>
                  <a:lnTo>
                    <a:pt x="615722" y="76343"/>
                  </a:lnTo>
                  <a:lnTo>
                    <a:pt x="615433" y="114296"/>
                  </a:lnTo>
                  <a:lnTo>
                    <a:pt x="692810" y="76343"/>
                  </a:lnTo>
                  <a:lnTo>
                    <a:pt x="634772" y="76343"/>
                  </a:lnTo>
                  <a:lnTo>
                    <a:pt x="693108" y="76197"/>
                  </a:lnTo>
                  <a:lnTo>
                    <a:pt x="730166" y="58021"/>
                  </a:lnTo>
                  <a:lnTo>
                    <a:pt x="616305" y="0"/>
                  </a:lnTo>
                  <a:close/>
                </a:path>
                <a:path w="730250" h="114300">
                  <a:moveTo>
                    <a:pt x="616014" y="38098"/>
                  </a:moveTo>
                  <a:lnTo>
                    <a:pt x="615723" y="76197"/>
                  </a:lnTo>
                  <a:lnTo>
                    <a:pt x="634772" y="76343"/>
                  </a:lnTo>
                  <a:lnTo>
                    <a:pt x="635063" y="38244"/>
                  </a:lnTo>
                  <a:lnTo>
                    <a:pt x="616014" y="38098"/>
                  </a:lnTo>
                  <a:close/>
                </a:path>
                <a:path w="730250" h="114300">
                  <a:moveTo>
                    <a:pt x="609873" y="38051"/>
                  </a:moveTo>
                  <a:lnTo>
                    <a:pt x="609582" y="76150"/>
                  </a:lnTo>
                  <a:lnTo>
                    <a:pt x="615723" y="76197"/>
                  </a:lnTo>
                  <a:lnTo>
                    <a:pt x="616014" y="38098"/>
                  </a:lnTo>
                  <a:lnTo>
                    <a:pt x="609873" y="3805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792386" y="417830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7054" y="5190235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54496" y="1749551"/>
            <a:ext cx="923544" cy="923544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564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The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6830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What is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23141" y="2539559"/>
            <a:ext cx="4142740" cy="379095"/>
            <a:chOff x="5323141" y="2539559"/>
            <a:chExt cx="4142740" cy="379095"/>
          </a:xfrm>
        </p:grpSpPr>
        <p:sp>
          <p:nvSpPr>
            <p:cNvPr id="5" name="object 5"/>
            <p:cNvSpPr/>
            <p:nvPr/>
          </p:nvSpPr>
          <p:spPr>
            <a:xfrm>
              <a:off x="5327903" y="2544321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69">
                  <a:moveTo>
                    <a:pt x="4133088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133088" y="369332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7903" y="2544321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69">
                  <a:moveTo>
                    <a:pt x="0" y="0"/>
                  </a:moveTo>
                  <a:lnTo>
                    <a:pt x="4133088" y="0"/>
                  </a:lnTo>
                  <a:lnTo>
                    <a:pt x="41330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23141" y="3115804"/>
            <a:ext cx="4142740" cy="379095"/>
            <a:chOff x="5323141" y="3115804"/>
            <a:chExt cx="4142740" cy="379095"/>
          </a:xfrm>
        </p:grpSpPr>
        <p:sp>
          <p:nvSpPr>
            <p:cNvPr id="8" name="object 8"/>
            <p:cNvSpPr/>
            <p:nvPr/>
          </p:nvSpPr>
          <p:spPr>
            <a:xfrm>
              <a:off x="5327903" y="3120566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4133088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133088" y="369332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7903" y="3120566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0" y="0"/>
                  </a:moveTo>
                  <a:lnTo>
                    <a:pt x="4133088" y="0"/>
                  </a:lnTo>
                  <a:lnTo>
                    <a:pt x="41330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23141" y="3692049"/>
            <a:ext cx="4142740" cy="379095"/>
            <a:chOff x="5323141" y="3692049"/>
            <a:chExt cx="4142740" cy="379095"/>
          </a:xfrm>
        </p:grpSpPr>
        <p:sp>
          <p:nvSpPr>
            <p:cNvPr id="11" name="object 11"/>
            <p:cNvSpPr/>
            <p:nvPr/>
          </p:nvSpPr>
          <p:spPr>
            <a:xfrm>
              <a:off x="5327903" y="3696812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4133088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133088" y="369331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7903" y="3696812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0" y="0"/>
                  </a:moveTo>
                  <a:lnTo>
                    <a:pt x="4133088" y="0"/>
                  </a:lnTo>
                  <a:lnTo>
                    <a:pt x="41330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323141" y="4268294"/>
            <a:ext cx="4142740" cy="379095"/>
            <a:chOff x="5323141" y="4268294"/>
            <a:chExt cx="4142740" cy="379095"/>
          </a:xfrm>
        </p:grpSpPr>
        <p:sp>
          <p:nvSpPr>
            <p:cNvPr id="14" name="object 14"/>
            <p:cNvSpPr/>
            <p:nvPr/>
          </p:nvSpPr>
          <p:spPr>
            <a:xfrm>
              <a:off x="5327903" y="4273057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4133088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133088" y="369331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7903" y="4273057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0" y="0"/>
                  </a:moveTo>
                  <a:lnTo>
                    <a:pt x="4133088" y="0"/>
                  </a:lnTo>
                  <a:lnTo>
                    <a:pt x="41330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323141" y="4844540"/>
            <a:ext cx="4142740" cy="379095"/>
            <a:chOff x="5323141" y="4844540"/>
            <a:chExt cx="4142740" cy="379095"/>
          </a:xfrm>
        </p:grpSpPr>
        <p:sp>
          <p:nvSpPr>
            <p:cNvPr id="17" name="object 17"/>
            <p:cNvSpPr/>
            <p:nvPr/>
          </p:nvSpPr>
          <p:spPr>
            <a:xfrm>
              <a:off x="5327903" y="4849303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4133088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133088" y="369331"/>
                  </a:lnTo>
                  <a:lnTo>
                    <a:pt x="413308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27903" y="4849303"/>
              <a:ext cx="4133215" cy="369570"/>
            </a:xfrm>
            <a:custGeom>
              <a:avLst/>
              <a:gdLst/>
              <a:ahLst/>
              <a:cxnLst/>
              <a:rect l="l" t="t" r="r" b="b"/>
              <a:pathLst>
                <a:path w="4133215" h="369570">
                  <a:moveTo>
                    <a:pt x="0" y="0"/>
                  </a:moveTo>
                  <a:lnTo>
                    <a:pt x="4133088" y="0"/>
                  </a:lnTo>
                  <a:lnTo>
                    <a:pt x="4133088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06644" y="2578100"/>
            <a:ext cx="2921635" cy="260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Fully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Managed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Serverless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1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Integration Service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Orchestration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1135" y="2727960"/>
            <a:ext cx="1277112" cy="12771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51059" y="5856732"/>
            <a:ext cx="9058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fully </a:t>
            </a:r>
            <a:r>
              <a:rPr sz="2000" i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managed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000" i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serverless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data integration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solution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0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ingesting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000" i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preparing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i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transforming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all of</a:t>
            </a:r>
            <a:r>
              <a:rPr sz="20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scale.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78873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What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 </a:t>
            </a:r>
            <a:r>
              <a:rPr dirty="0">
                <a:solidFill>
                  <a:srgbClr val="FFFFFF"/>
                </a:solidFill>
              </a:rPr>
              <a:t>Is </a:t>
            </a:r>
            <a:r>
              <a:rPr spc="-5" dirty="0">
                <a:solidFill>
                  <a:srgbClr val="FFFFFF"/>
                </a:solidFill>
              </a:rPr>
              <a:t>Not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86565" y="2724224"/>
            <a:ext cx="4676775" cy="379095"/>
            <a:chOff x="5286565" y="2724224"/>
            <a:chExt cx="4676775" cy="379095"/>
          </a:xfrm>
        </p:grpSpPr>
        <p:sp>
          <p:nvSpPr>
            <p:cNvPr id="5" name="object 5"/>
            <p:cNvSpPr/>
            <p:nvPr/>
          </p:nvSpPr>
          <p:spPr>
            <a:xfrm>
              <a:off x="5291328" y="2728987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69">
                  <a:moveTo>
                    <a:pt x="4666742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66742" y="369332"/>
                  </a:lnTo>
                  <a:lnTo>
                    <a:pt x="466674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1328" y="2728987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69">
                  <a:moveTo>
                    <a:pt x="0" y="0"/>
                  </a:moveTo>
                  <a:lnTo>
                    <a:pt x="4666742" y="0"/>
                  </a:lnTo>
                  <a:lnTo>
                    <a:pt x="4666742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86565" y="3300471"/>
            <a:ext cx="4676775" cy="379095"/>
            <a:chOff x="5286565" y="3300471"/>
            <a:chExt cx="4676775" cy="379095"/>
          </a:xfrm>
        </p:grpSpPr>
        <p:sp>
          <p:nvSpPr>
            <p:cNvPr id="8" name="object 8"/>
            <p:cNvSpPr/>
            <p:nvPr/>
          </p:nvSpPr>
          <p:spPr>
            <a:xfrm>
              <a:off x="5291328" y="3305233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4666742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66742" y="369331"/>
                  </a:lnTo>
                  <a:lnTo>
                    <a:pt x="466674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1328" y="3305233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0" y="0"/>
                  </a:moveTo>
                  <a:lnTo>
                    <a:pt x="4666742" y="0"/>
                  </a:lnTo>
                  <a:lnTo>
                    <a:pt x="4666742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286565" y="3876715"/>
            <a:ext cx="4676775" cy="379095"/>
            <a:chOff x="5286565" y="3876715"/>
            <a:chExt cx="4676775" cy="379095"/>
          </a:xfrm>
        </p:grpSpPr>
        <p:sp>
          <p:nvSpPr>
            <p:cNvPr id="11" name="object 11"/>
            <p:cNvSpPr/>
            <p:nvPr/>
          </p:nvSpPr>
          <p:spPr>
            <a:xfrm>
              <a:off x="5291328" y="3881478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4666742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66742" y="369331"/>
                  </a:lnTo>
                  <a:lnTo>
                    <a:pt x="466674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1328" y="3881478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0" y="0"/>
                  </a:moveTo>
                  <a:lnTo>
                    <a:pt x="4666742" y="0"/>
                  </a:lnTo>
                  <a:lnTo>
                    <a:pt x="4666742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86565" y="4452960"/>
            <a:ext cx="4676775" cy="379095"/>
            <a:chOff x="5286565" y="4452960"/>
            <a:chExt cx="4676775" cy="379095"/>
          </a:xfrm>
        </p:grpSpPr>
        <p:sp>
          <p:nvSpPr>
            <p:cNvPr id="14" name="object 14"/>
            <p:cNvSpPr/>
            <p:nvPr/>
          </p:nvSpPr>
          <p:spPr>
            <a:xfrm>
              <a:off x="5291328" y="4457722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4666742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66742" y="369332"/>
                  </a:lnTo>
                  <a:lnTo>
                    <a:pt x="466674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1328" y="4457722"/>
              <a:ext cx="4667250" cy="369570"/>
            </a:xfrm>
            <a:custGeom>
              <a:avLst/>
              <a:gdLst/>
              <a:ahLst/>
              <a:cxnLst/>
              <a:rect l="l" t="t" r="r" b="b"/>
              <a:pathLst>
                <a:path w="4667250" h="369570">
                  <a:moveTo>
                    <a:pt x="0" y="0"/>
                  </a:moveTo>
                  <a:lnTo>
                    <a:pt x="4666742" y="0"/>
                  </a:lnTo>
                  <a:lnTo>
                    <a:pt x="4666742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70067" y="2760979"/>
            <a:ext cx="4394835" cy="2031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Migration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Tool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Streaming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45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Suitable for Complex Data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Storage Service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1135" y="2727960"/>
            <a:ext cx="1277112" cy="12771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2644" y="3064764"/>
            <a:ext cx="4250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Project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27899" y="3064764"/>
            <a:ext cx="5059045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0"/>
              </a:spcBef>
            </a:pPr>
            <a:r>
              <a:rPr sz="4400" spc="-5" dirty="0">
                <a:solidFill>
                  <a:srgbClr val="FFFFFF"/>
                </a:solidFill>
                <a:latin typeface="Arial MT"/>
                <a:cs typeface="Arial MT"/>
              </a:rPr>
              <a:t>Covid-19 Prediction/ </a:t>
            </a:r>
            <a:r>
              <a:rPr sz="4400" spc="-1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Arial MT"/>
                <a:cs typeface="Arial MT"/>
              </a:rPr>
              <a:t>Reporting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380" y="1400174"/>
            <a:ext cx="4280556" cy="4204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9772" y="2939796"/>
            <a:ext cx="763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Covid-19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Prediction/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379" y="1899453"/>
            <a:ext cx="3090499" cy="303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81115" y="802132"/>
            <a:ext cx="6181725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Lake to be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built with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following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data to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aid </a:t>
            </a:r>
            <a:r>
              <a:rPr sz="2200" spc="-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Scientists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predict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the spread of the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virus/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mortality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1488" y="2181980"/>
            <a:ext cx="149860" cy="383540"/>
            <a:chOff x="5641488" y="2181980"/>
            <a:chExt cx="149860" cy="383540"/>
          </a:xfrm>
        </p:grpSpPr>
        <p:sp>
          <p:nvSpPr>
            <p:cNvPr id="5" name="object 5"/>
            <p:cNvSpPr/>
            <p:nvPr/>
          </p:nvSpPr>
          <p:spPr>
            <a:xfrm>
              <a:off x="5647838" y="218833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47838" y="218833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41488" y="2911185"/>
            <a:ext cx="149860" cy="383540"/>
            <a:chOff x="5641488" y="2911185"/>
            <a:chExt cx="149860" cy="383540"/>
          </a:xfrm>
        </p:grpSpPr>
        <p:sp>
          <p:nvSpPr>
            <p:cNvPr id="8" name="object 8"/>
            <p:cNvSpPr/>
            <p:nvPr/>
          </p:nvSpPr>
          <p:spPr>
            <a:xfrm>
              <a:off x="5647838" y="291753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47838" y="291753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641488" y="3640391"/>
            <a:ext cx="149860" cy="383540"/>
            <a:chOff x="5641488" y="3640391"/>
            <a:chExt cx="149860" cy="383540"/>
          </a:xfrm>
        </p:grpSpPr>
        <p:sp>
          <p:nvSpPr>
            <p:cNvPr id="11" name="object 11"/>
            <p:cNvSpPr/>
            <p:nvPr/>
          </p:nvSpPr>
          <p:spPr>
            <a:xfrm>
              <a:off x="5647838" y="364674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7838" y="364674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641488" y="4369596"/>
            <a:ext cx="149860" cy="383540"/>
            <a:chOff x="5641488" y="4369596"/>
            <a:chExt cx="149860" cy="383540"/>
          </a:xfrm>
        </p:grpSpPr>
        <p:sp>
          <p:nvSpPr>
            <p:cNvPr id="14" name="object 14"/>
            <p:cNvSpPr/>
            <p:nvPr/>
          </p:nvSpPr>
          <p:spPr>
            <a:xfrm>
              <a:off x="5647838" y="437594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47838" y="437594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641488" y="5098801"/>
            <a:ext cx="149860" cy="383540"/>
            <a:chOff x="5641488" y="5098801"/>
            <a:chExt cx="149860" cy="383540"/>
          </a:xfrm>
        </p:grpSpPr>
        <p:sp>
          <p:nvSpPr>
            <p:cNvPr id="17" name="object 17"/>
            <p:cNvSpPr/>
            <p:nvPr/>
          </p:nvSpPr>
          <p:spPr>
            <a:xfrm>
              <a:off x="5647838" y="510515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801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801" y="370799"/>
                  </a:lnTo>
                  <a:lnTo>
                    <a:pt x="136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47838" y="510515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801" y="0"/>
                  </a:lnTo>
                  <a:lnTo>
                    <a:pt x="136801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20868" y="2221484"/>
            <a:ext cx="3585845" cy="321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Confirmed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Mortality</a:t>
            </a:r>
            <a:endParaRPr sz="1800">
              <a:latin typeface="Arial MT"/>
              <a:cs typeface="Arial MT"/>
            </a:endParaRPr>
          </a:p>
          <a:p>
            <a:pPr marL="12700" marR="846455">
              <a:lnSpc>
                <a:spcPct val="265600"/>
              </a:lnSpc>
              <a:spcBef>
                <a:spcPts val="2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Hospitalization/ ICU Cases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95885">
              <a:lnSpc>
                <a:spcPct val="100000"/>
              </a:lnSpc>
              <a:spcBef>
                <a:spcPts val="1275"/>
              </a:spcBef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Country’s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54" y="2309514"/>
            <a:ext cx="3599999" cy="2024962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91452" y="586739"/>
            <a:ext cx="2574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Lake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7691" y="588771"/>
            <a:ext cx="6233160" cy="702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0"/>
              </a:spcBef>
            </a:pPr>
            <a:r>
              <a:rPr sz="2200" spc="-5" dirty="0">
                <a:solidFill>
                  <a:srgbClr val="FFFFFF"/>
                </a:solidFill>
              </a:rPr>
              <a:t>Data </a:t>
            </a:r>
            <a:r>
              <a:rPr sz="2200" spc="-10" dirty="0">
                <a:solidFill>
                  <a:srgbClr val="FFFFFF"/>
                </a:solidFill>
              </a:rPr>
              <a:t>Warehouse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dirty="0">
                <a:solidFill>
                  <a:srgbClr val="FFFFFF"/>
                </a:solidFill>
              </a:rPr>
              <a:t>to</a:t>
            </a:r>
            <a:r>
              <a:rPr sz="2200" spc="-5" dirty="0">
                <a:solidFill>
                  <a:srgbClr val="FFFFFF"/>
                </a:solidFill>
              </a:rPr>
              <a:t> </a:t>
            </a:r>
            <a:r>
              <a:rPr sz="2200" dirty="0">
                <a:solidFill>
                  <a:srgbClr val="FFFFFF"/>
                </a:solidFill>
              </a:rPr>
              <a:t>be </a:t>
            </a:r>
            <a:r>
              <a:rPr sz="2200" spc="-5" dirty="0">
                <a:solidFill>
                  <a:srgbClr val="FFFFFF"/>
                </a:solidFill>
              </a:rPr>
              <a:t>built with </a:t>
            </a:r>
            <a:r>
              <a:rPr sz="2200" dirty="0">
                <a:solidFill>
                  <a:srgbClr val="FFFFFF"/>
                </a:solidFill>
              </a:rPr>
              <a:t>the</a:t>
            </a:r>
            <a:r>
              <a:rPr sz="2200" spc="-5" dirty="0">
                <a:solidFill>
                  <a:srgbClr val="FFFFFF"/>
                </a:solidFill>
              </a:rPr>
              <a:t> following</a:t>
            </a:r>
            <a:r>
              <a:rPr sz="2200" dirty="0">
                <a:solidFill>
                  <a:srgbClr val="FFFFFF"/>
                </a:solidFill>
              </a:rPr>
              <a:t> data </a:t>
            </a:r>
            <a:r>
              <a:rPr sz="2200" spc="-600" dirty="0">
                <a:solidFill>
                  <a:srgbClr val="FFFFFF"/>
                </a:solidFill>
              </a:rPr>
              <a:t> </a:t>
            </a:r>
            <a:r>
              <a:rPr sz="2200" dirty="0">
                <a:solidFill>
                  <a:srgbClr val="FFFFFF"/>
                </a:solidFill>
              </a:rPr>
              <a:t>to</a:t>
            </a:r>
            <a:r>
              <a:rPr sz="2200" spc="-5" dirty="0">
                <a:solidFill>
                  <a:srgbClr val="FFFFFF"/>
                </a:solidFill>
              </a:rPr>
              <a:t> aid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sz="2200" spc="-5" dirty="0">
                <a:solidFill>
                  <a:srgbClr val="FFFFFF"/>
                </a:solidFill>
              </a:rPr>
              <a:t>Reporting</a:t>
            </a:r>
            <a:r>
              <a:rPr sz="2200" dirty="0">
                <a:solidFill>
                  <a:srgbClr val="FFFFFF"/>
                </a:solidFill>
              </a:rPr>
              <a:t> on</a:t>
            </a:r>
            <a:r>
              <a:rPr sz="2200" spc="-40" dirty="0">
                <a:solidFill>
                  <a:srgbClr val="FFFFFF"/>
                </a:solidFill>
              </a:rPr>
              <a:t> </a:t>
            </a:r>
            <a:r>
              <a:rPr sz="2200" spc="-15" dirty="0">
                <a:solidFill>
                  <a:srgbClr val="FFFFFF"/>
                </a:solidFill>
              </a:rPr>
              <a:t>Trends</a:t>
            </a:r>
            <a:endParaRPr sz="2200"/>
          </a:p>
        </p:txBody>
      </p:sp>
      <p:grpSp>
        <p:nvGrpSpPr>
          <p:cNvPr id="4" name="object 4"/>
          <p:cNvGrpSpPr/>
          <p:nvPr/>
        </p:nvGrpSpPr>
        <p:grpSpPr>
          <a:xfrm>
            <a:off x="5653680" y="2201716"/>
            <a:ext cx="149860" cy="383540"/>
            <a:chOff x="5653680" y="2201716"/>
            <a:chExt cx="149860" cy="383540"/>
          </a:xfrm>
        </p:grpSpPr>
        <p:sp>
          <p:nvSpPr>
            <p:cNvPr id="5" name="object 5"/>
            <p:cNvSpPr/>
            <p:nvPr/>
          </p:nvSpPr>
          <p:spPr>
            <a:xfrm>
              <a:off x="5660030" y="220806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0030" y="220806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53680" y="2967535"/>
            <a:ext cx="149860" cy="383540"/>
            <a:chOff x="5653680" y="2967535"/>
            <a:chExt cx="149860" cy="383540"/>
          </a:xfrm>
        </p:grpSpPr>
        <p:sp>
          <p:nvSpPr>
            <p:cNvPr id="8" name="object 8"/>
            <p:cNvSpPr/>
            <p:nvPr/>
          </p:nvSpPr>
          <p:spPr>
            <a:xfrm>
              <a:off x="5660030" y="29738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0030" y="29738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653680" y="3733355"/>
            <a:ext cx="149860" cy="383540"/>
            <a:chOff x="5653680" y="3733355"/>
            <a:chExt cx="149860" cy="383540"/>
          </a:xfrm>
        </p:grpSpPr>
        <p:sp>
          <p:nvSpPr>
            <p:cNvPr id="11" name="object 11"/>
            <p:cNvSpPr/>
            <p:nvPr/>
          </p:nvSpPr>
          <p:spPr>
            <a:xfrm>
              <a:off x="5660030" y="373970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0030" y="373970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653680" y="4499175"/>
            <a:ext cx="149860" cy="383540"/>
            <a:chOff x="5653680" y="4499175"/>
            <a:chExt cx="149860" cy="383540"/>
          </a:xfrm>
        </p:grpSpPr>
        <p:sp>
          <p:nvSpPr>
            <p:cNvPr id="14" name="object 14"/>
            <p:cNvSpPr/>
            <p:nvPr/>
          </p:nvSpPr>
          <p:spPr>
            <a:xfrm>
              <a:off x="5660030" y="450552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030" y="450552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33060" y="2242820"/>
            <a:ext cx="2743835" cy="2595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Confirmed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Mortality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789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Hospitalization/ ICU Cases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039" y="608076"/>
            <a:ext cx="4200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4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400" spc="-20" dirty="0">
                <a:solidFill>
                  <a:srgbClr val="FFFFFF"/>
                </a:solidFill>
                <a:latin typeface="Arial MT"/>
                <a:cs typeface="Arial MT"/>
              </a:rPr>
              <a:t>Warehouse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246" y="2393466"/>
            <a:ext cx="3600000" cy="22974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59126" y="1554302"/>
            <a:ext cx="149860" cy="383540"/>
            <a:chOff x="5559126" y="1554302"/>
            <a:chExt cx="149860" cy="383540"/>
          </a:xfrm>
        </p:grpSpPr>
        <p:sp>
          <p:nvSpPr>
            <p:cNvPr id="4" name="object 4"/>
            <p:cNvSpPr/>
            <p:nvPr/>
          </p:nvSpPr>
          <p:spPr>
            <a:xfrm>
              <a:off x="5565476" y="156065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5476" y="156065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559126" y="2237018"/>
            <a:ext cx="149860" cy="383540"/>
            <a:chOff x="5559126" y="2237018"/>
            <a:chExt cx="149860" cy="383540"/>
          </a:xfrm>
        </p:grpSpPr>
        <p:sp>
          <p:nvSpPr>
            <p:cNvPr id="7" name="object 7"/>
            <p:cNvSpPr/>
            <p:nvPr/>
          </p:nvSpPr>
          <p:spPr>
            <a:xfrm>
              <a:off x="5565476" y="224336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65476" y="224336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59126" y="2919736"/>
            <a:ext cx="149860" cy="383540"/>
            <a:chOff x="5559126" y="2919736"/>
            <a:chExt cx="149860" cy="383540"/>
          </a:xfrm>
        </p:grpSpPr>
        <p:sp>
          <p:nvSpPr>
            <p:cNvPr id="10" name="object 10"/>
            <p:cNvSpPr/>
            <p:nvPr/>
          </p:nvSpPr>
          <p:spPr>
            <a:xfrm>
              <a:off x="5565476" y="29260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65476" y="292608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559126" y="3602452"/>
            <a:ext cx="149860" cy="383540"/>
            <a:chOff x="5559126" y="3602452"/>
            <a:chExt cx="149860" cy="383540"/>
          </a:xfrm>
        </p:grpSpPr>
        <p:sp>
          <p:nvSpPr>
            <p:cNvPr id="13" name="object 13"/>
            <p:cNvSpPr/>
            <p:nvPr/>
          </p:nvSpPr>
          <p:spPr>
            <a:xfrm>
              <a:off x="5565476" y="36088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65476" y="36088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91451" y="586739"/>
            <a:ext cx="341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Sources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00" y="2231999"/>
            <a:ext cx="3599999" cy="2400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32347" y="975867"/>
            <a:ext cx="18986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22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59126" y="4902158"/>
            <a:ext cx="149860" cy="383540"/>
            <a:chOff x="5559126" y="4902158"/>
            <a:chExt cx="149860" cy="383540"/>
          </a:xfrm>
        </p:grpSpPr>
        <p:sp>
          <p:nvSpPr>
            <p:cNvPr id="19" name="object 19"/>
            <p:cNvSpPr/>
            <p:nvPr/>
          </p:nvSpPr>
          <p:spPr>
            <a:xfrm>
              <a:off x="5565476" y="490850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65476" y="490850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32347" y="1593596"/>
            <a:ext cx="3149600" cy="364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Confirmed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Arial MT"/>
              <a:cs typeface="Arial MT"/>
            </a:endParaRPr>
          </a:p>
          <a:p>
            <a:pPr marL="41846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Mortality</a:t>
            </a:r>
            <a:endParaRPr sz="1800">
              <a:latin typeface="Arial MT"/>
              <a:cs typeface="Arial MT"/>
            </a:endParaRPr>
          </a:p>
          <a:p>
            <a:pPr marL="418465" marR="5080">
              <a:lnSpc>
                <a:spcPct val="2489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Hospitalization/ ICU Cases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Eurostat</a:t>
            </a:r>
            <a:r>
              <a:rPr sz="2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 MT"/>
              <a:cs typeface="Arial MT"/>
            </a:endParaRPr>
          </a:p>
          <a:p>
            <a:pPr marL="41846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908" y="3064764"/>
            <a:ext cx="5309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3305" algn="l"/>
              </a:tabLst>
            </a:pPr>
            <a:r>
              <a:rPr spc="-5" dirty="0">
                <a:solidFill>
                  <a:srgbClr val="FFFFFF"/>
                </a:solidFill>
              </a:rPr>
              <a:t>Solution	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2625" y="1343614"/>
            <a:ext cx="3597275" cy="1195070"/>
            <a:chOff x="4292625" y="1343614"/>
            <a:chExt cx="3597275" cy="1195070"/>
          </a:xfrm>
        </p:grpSpPr>
        <p:sp>
          <p:nvSpPr>
            <p:cNvPr id="4" name="object 4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8" name="object 8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15" name="object 15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85089" y="2952009"/>
            <a:ext cx="3103245" cy="1811655"/>
            <a:chOff x="3685089" y="2952009"/>
            <a:chExt cx="3103245" cy="1811655"/>
          </a:xfrm>
        </p:grpSpPr>
        <p:sp>
          <p:nvSpPr>
            <p:cNvPr id="19" name="object 19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46111" y="3596640"/>
            <a:ext cx="2218055" cy="710565"/>
            <a:chOff x="5046111" y="3596640"/>
            <a:chExt cx="2218055" cy="71056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3596640"/>
              <a:ext cx="710183" cy="710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28" name="object 28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515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Solution</a:t>
            </a:r>
            <a:r>
              <a:rPr spc="-26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2" name="object 42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2625" y="1343614"/>
            <a:ext cx="3597275" cy="1195070"/>
            <a:chOff x="4292625" y="1343614"/>
            <a:chExt cx="3597275" cy="1195070"/>
          </a:xfrm>
        </p:grpSpPr>
        <p:sp>
          <p:nvSpPr>
            <p:cNvPr id="4" name="object 4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4113" y="2943462"/>
            <a:ext cx="1412875" cy="1843405"/>
            <a:chOff x="2574113" y="2943462"/>
            <a:chExt cx="1412875" cy="1843405"/>
          </a:xfrm>
        </p:grpSpPr>
        <p:sp>
          <p:nvSpPr>
            <p:cNvPr id="8" name="object 8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15" name="object 15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85089" y="2936134"/>
            <a:ext cx="3119120" cy="1843405"/>
            <a:chOff x="3685089" y="2936134"/>
            <a:chExt cx="3119120" cy="1843405"/>
          </a:xfrm>
        </p:grpSpPr>
        <p:sp>
          <p:nvSpPr>
            <p:cNvPr id="19" name="object 19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46111" y="3596640"/>
            <a:ext cx="2218055" cy="710565"/>
            <a:chOff x="5046111" y="3596640"/>
            <a:chExt cx="2218055" cy="71056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3596640"/>
              <a:ext cx="710183" cy="710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08063" y="2894745"/>
            <a:ext cx="1412875" cy="1843405"/>
            <a:chOff x="8208063" y="2894745"/>
            <a:chExt cx="1412875" cy="1843405"/>
          </a:xfrm>
        </p:grpSpPr>
        <p:sp>
          <p:nvSpPr>
            <p:cNvPr id="28" name="object 28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515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Solution</a:t>
            </a:r>
            <a:r>
              <a:rPr spc="-26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2" name="object 42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6750" y="1327739"/>
            <a:ext cx="3629025" cy="1226820"/>
            <a:chOff x="4276750" y="1327739"/>
            <a:chExt cx="3629025" cy="1226820"/>
          </a:xfrm>
        </p:grpSpPr>
        <p:sp>
          <p:nvSpPr>
            <p:cNvPr id="4" name="object 4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8" name="object 8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15" name="object 15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85089" y="2952009"/>
            <a:ext cx="3103245" cy="1811655"/>
            <a:chOff x="3685089" y="2952009"/>
            <a:chExt cx="3103245" cy="1811655"/>
          </a:xfrm>
        </p:grpSpPr>
        <p:sp>
          <p:nvSpPr>
            <p:cNvPr id="19" name="object 19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46111" y="3596640"/>
            <a:ext cx="2218055" cy="710565"/>
            <a:chOff x="5046111" y="3596640"/>
            <a:chExt cx="2218055" cy="71056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3596640"/>
              <a:ext cx="710183" cy="710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28" name="object 28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515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Solution</a:t>
            </a:r>
            <a:r>
              <a:rPr spc="-26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2" name="object 42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57190" y="3269581"/>
            <a:ext cx="1111250" cy="1273810"/>
            <a:chOff x="10157190" y="3269581"/>
            <a:chExt cx="1111250" cy="1273810"/>
          </a:xfrm>
        </p:grpSpPr>
        <p:sp>
          <p:nvSpPr>
            <p:cNvPr id="4" name="object 4"/>
            <p:cNvSpPr/>
            <p:nvPr/>
          </p:nvSpPr>
          <p:spPr>
            <a:xfrm>
              <a:off x="10176240" y="3288631"/>
              <a:ext cx="1073150" cy="1235710"/>
            </a:xfrm>
            <a:custGeom>
              <a:avLst/>
              <a:gdLst/>
              <a:ahLst/>
              <a:cxnLst/>
              <a:rect l="l" t="t" r="r" b="b"/>
              <a:pathLst>
                <a:path w="1073150" h="1235710">
                  <a:moveTo>
                    <a:pt x="1072558" y="0"/>
                  </a:moveTo>
                  <a:lnTo>
                    <a:pt x="0" y="0"/>
                  </a:lnTo>
                  <a:lnTo>
                    <a:pt x="0" y="1235241"/>
                  </a:lnTo>
                  <a:lnTo>
                    <a:pt x="1072558" y="1235241"/>
                  </a:lnTo>
                  <a:lnTo>
                    <a:pt x="107255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76240" y="3288631"/>
              <a:ext cx="1073150" cy="1235710"/>
            </a:xfrm>
            <a:custGeom>
              <a:avLst/>
              <a:gdLst/>
              <a:ahLst/>
              <a:cxnLst/>
              <a:rect l="l" t="t" r="r" b="b"/>
              <a:pathLst>
                <a:path w="1073150" h="1235710">
                  <a:moveTo>
                    <a:pt x="0" y="0"/>
                  </a:moveTo>
                  <a:lnTo>
                    <a:pt x="1072558" y="0"/>
                  </a:lnTo>
                  <a:lnTo>
                    <a:pt x="1072558" y="1235242"/>
                  </a:lnTo>
                  <a:lnTo>
                    <a:pt x="0" y="123524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041588" y="3409950"/>
            <a:ext cx="1111250" cy="1569720"/>
            <a:chOff x="7041588" y="3409950"/>
            <a:chExt cx="1111250" cy="1569720"/>
          </a:xfrm>
        </p:grpSpPr>
        <p:sp>
          <p:nvSpPr>
            <p:cNvPr id="7" name="object 7"/>
            <p:cNvSpPr/>
            <p:nvPr/>
          </p:nvSpPr>
          <p:spPr>
            <a:xfrm>
              <a:off x="7060638" y="3429000"/>
              <a:ext cx="1073150" cy="1531620"/>
            </a:xfrm>
            <a:custGeom>
              <a:avLst/>
              <a:gdLst/>
              <a:ahLst/>
              <a:cxnLst/>
              <a:rect l="l" t="t" r="r" b="b"/>
              <a:pathLst>
                <a:path w="1073150" h="1531620">
                  <a:moveTo>
                    <a:pt x="1072558" y="0"/>
                  </a:moveTo>
                  <a:lnTo>
                    <a:pt x="0" y="0"/>
                  </a:lnTo>
                  <a:lnTo>
                    <a:pt x="0" y="1531526"/>
                  </a:lnTo>
                  <a:lnTo>
                    <a:pt x="1072558" y="1531526"/>
                  </a:lnTo>
                  <a:lnTo>
                    <a:pt x="107255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60638" y="3429000"/>
              <a:ext cx="1073150" cy="1531620"/>
            </a:xfrm>
            <a:custGeom>
              <a:avLst/>
              <a:gdLst/>
              <a:ahLst/>
              <a:cxnLst/>
              <a:rect l="l" t="t" r="r" b="b"/>
              <a:pathLst>
                <a:path w="1073150" h="1531620">
                  <a:moveTo>
                    <a:pt x="0" y="0"/>
                  </a:moveTo>
                  <a:lnTo>
                    <a:pt x="1072558" y="0"/>
                  </a:lnTo>
                  <a:lnTo>
                    <a:pt x="1072558" y="1531526"/>
                  </a:lnTo>
                  <a:lnTo>
                    <a:pt x="0" y="15315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57684" y="5069612"/>
            <a:ext cx="1111250" cy="1710055"/>
            <a:chOff x="7057684" y="5069612"/>
            <a:chExt cx="1111250" cy="1710055"/>
          </a:xfrm>
        </p:grpSpPr>
        <p:sp>
          <p:nvSpPr>
            <p:cNvPr id="10" name="object 10"/>
            <p:cNvSpPr/>
            <p:nvPr/>
          </p:nvSpPr>
          <p:spPr>
            <a:xfrm>
              <a:off x="7076734" y="5088662"/>
              <a:ext cx="1073150" cy="1671955"/>
            </a:xfrm>
            <a:custGeom>
              <a:avLst/>
              <a:gdLst/>
              <a:ahLst/>
              <a:cxnLst/>
              <a:rect l="l" t="t" r="r" b="b"/>
              <a:pathLst>
                <a:path w="1073150" h="1671954">
                  <a:moveTo>
                    <a:pt x="1072556" y="0"/>
                  </a:moveTo>
                  <a:lnTo>
                    <a:pt x="0" y="0"/>
                  </a:lnTo>
                  <a:lnTo>
                    <a:pt x="0" y="1671548"/>
                  </a:lnTo>
                  <a:lnTo>
                    <a:pt x="1072556" y="1671548"/>
                  </a:lnTo>
                  <a:lnTo>
                    <a:pt x="1072556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76734" y="5088662"/>
              <a:ext cx="1073150" cy="1671955"/>
            </a:xfrm>
            <a:custGeom>
              <a:avLst/>
              <a:gdLst/>
              <a:ahLst/>
              <a:cxnLst/>
              <a:rect l="l" t="t" r="r" b="b"/>
              <a:pathLst>
                <a:path w="1073150" h="1671954">
                  <a:moveTo>
                    <a:pt x="0" y="0"/>
                  </a:moveTo>
                  <a:lnTo>
                    <a:pt x="1072558" y="0"/>
                  </a:lnTo>
                  <a:lnTo>
                    <a:pt x="1072558" y="1671548"/>
                  </a:lnTo>
                  <a:lnTo>
                    <a:pt x="0" y="16715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091515" y="3539562"/>
            <a:ext cx="1111250" cy="1710055"/>
            <a:chOff x="4091515" y="3539562"/>
            <a:chExt cx="1111250" cy="1710055"/>
          </a:xfrm>
        </p:grpSpPr>
        <p:sp>
          <p:nvSpPr>
            <p:cNvPr id="13" name="object 13"/>
            <p:cNvSpPr/>
            <p:nvPr/>
          </p:nvSpPr>
          <p:spPr>
            <a:xfrm>
              <a:off x="4110565" y="3558612"/>
              <a:ext cx="1073150" cy="1671955"/>
            </a:xfrm>
            <a:custGeom>
              <a:avLst/>
              <a:gdLst/>
              <a:ahLst/>
              <a:cxnLst/>
              <a:rect l="l" t="t" r="r" b="b"/>
              <a:pathLst>
                <a:path w="1073150" h="1671954">
                  <a:moveTo>
                    <a:pt x="1072558" y="0"/>
                  </a:moveTo>
                  <a:lnTo>
                    <a:pt x="0" y="0"/>
                  </a:lnTo>
                  <a:lnTo>
                    <a:pt x="0" y="1671548"/>
                  </a:lnTo>
                  <a:lnTo>
                    <a:pt x="1072558" y="1671548"/>
                  </a:lnTo>
                  <a:lnTo>
                    <a:pt x="107255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0565" y="3558612"/>
              <a:ext cx="1073150" cy="1671955"/>
            </a:xfrm>
            <a:custGeom>
              <a:avLst/>
              <a:gdLst/>
              <a:ahLst/>
              <a:cxnLst/>
              <a:rect l="l" t="t" r="r" b="b"/>
              <a:pathLst>
                <a:path w="1073150" h="1671954">
                  <a:moveTo>
                    <a:pt x="0" y="0"/>
                  </a:moveTo>
                  <a:lnTo>
                    <a:pt x="1072558" y="0"/>
                  </a:lnTo>
                  <a:lnTo>
                    <a:pt x="1072558" y="1671548"/>
                  </a:lnTo>
                  <a:lnTo>
                    <a:pt x="0" y="16715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2449" y="4928054"/>
            <a:ext cx="1575435" cy="1507490"/>
            <a:chOff x="602449" y="4928054"/>
            <a:chExt cx="1575435" cy="1507490"/>
          </a:xfrm>
        </p:grpSpPr>
        <p:sp>
          <p:nvSpPr>
            <p:cNvPr id="16" name="object 16"/>
            <p:cNvSpPr/>
            <p:nvPr/>
          </p:nvSpPr>
          <p:spPr>
            <a:xfrm>
              <a:off x="621499" y="4947104"/>
              <a:ext cx="1537335" cy="1469390"/>
            </a:xfrm>
            <a:custGeom>
              <a:avLst/>
              <a:gdLst/>
              <a:ahLst/>
              <a:cxnLst/>
              <a:rect l="l" t="t" r="r" b="b"/>
              <a:pathLst>
                <a:path w="1537335" h="1469389">
                  <a:moveTo>
                    <a:pt x="1537259" y="0"/>
                  </a:moveTo>
                  <a:lnTo>
                    <a:pt x="0" y="0"/>
                  </a:lnTo>
                  <a:lnTo>
                    <a:pt x="0" y="1469194"/>
                  </a:lnTo>
                  <a:lnTo>
                    <a:pt x="1537259" y="1469194"/>
                  </a:lnTo>
                  <a:lnTo>
                    <a:pt x="153725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499" y="4947104"/>
              <a:ext cx="1537335" cy="1469390"/>
            </a:xfrm>
            <a:custGeom>
              <a:avLst/>
              <a:gdLst/>
              <a:ahLst/>
              <a:cxnLst/>
              <a:rect l="l" t="t" r="r" b="b"/>
              <a:pathLst>
                <a:path w="1537335" h="1469389">
                  <a:moveTo>
                    <a:pt x="0" y="0"/>
                  </a:moveTo>
                  <a:lnTo>
                    <a:pt x="1537260" y="0"/>
                  </a:lnTo>
                  <a:lnTo>
                    <a:pt x="1537260" y="1469195"/>
                  </a:lnTo>
                  <a:lnTo>
                    <a:pt x="0" y="146919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292625" y="1343614"/>
            <a:ext cx="3597275" cy="1195070"/>
            <a:chOff x="4292625" y="1343614"/>
            <a:chExt cx="3597275" cy="1195070"/>
          </a:xfrm>
        </p:grpSpPr>
        <p:sp>
          <p:nvSpPr>
            <p:cNvPr id="19" name="object 19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23" name="object 23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30" name="object 30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85089" y="2952009"/>
            <a:ext cx="3103245" cy="1811655"/>
            <a:chOff x="3685089" y="2952009"/>
            <a:chExt cx="3103245" cy="1811655"/>
          </a:xfrm>
        </p:grpSpPr>
        <p:sp>
          <p:nvSpPr>
            <p:cNvPr id="34" name="object 34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46111" y="3596640"/>
            <a:ext cx="2218055" cy="710565"/>
            <a:chOff x="5046111" y="3596640"/>
            <a:chExt cx="2218055" cy="71056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3596640"/>
              <a:ext cx="710183" cy="71018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43" name="object 43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515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Solution</a:t>
            </a:r>
            <a:r>
              <a:rPr spc="-26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57" name="object 57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5881" y="3064764"/>
            <a:ext cx="443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Storage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Solutions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6023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Key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Factors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Consider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67518" y="1514680"/>
            <a:ext cx="4690110" cy="379095"/>
            <a:chOff x="6267518" y="1514680"/>
            <a:chExt cx="4690110" cy="379095"/>
          </a:xfrm>
        </p:grpSpPr>
        <p:sp>
          <p:nvSpPr>
            <p:cNvPr id="4" name="object 4"/>
            <p:cNvSpPr/>
            <p:nvPr/>
          </p:nvSpPr>
          <p:spPr>
            <a:xfrm>
              <a:off x="6272281" y="1519443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4680000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80000" y="369331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72281" y="1519443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51021" y="155397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Structured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67518" y="2056495"/>
            <a:ext cx="4690110" cy="379095"/>
            <a:chOff x="6267518" y="2056495"/>
            <a:chExt cx="4690110" cy="379095"/>
          </a:xfrm>
        </p:grpSpPr>
        <p:sp>
          <p:nvSpPr>
            <p:cNvPr id="8" name="object 8"/>
            <p:cNvSpPr/>
            <p:nvPr/>
          </p:nvSpPr>
          <p:spPr>
            <a:xfrm>
              <a:off x="6272281" y="2061258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4680000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80000" y="369331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72281" y="2061258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51021" y="2093467"/>
            <a:ext cx="1677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Semi-Structured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67518" y="2563296"/>
            <a:ext cx="4690110" cy="379095"/>
            <a:chOff x="6267518" y="2563296"/>
            <a:chExt cx="4690110" cy="379095"/>
          </a:xfrm>
        </p:grpSpPr>
        <p:sp>
          <p:nvSpPr>
            <p:cNvPr id="12" name="object 12"/>
            <p:cNvSpPr/>
            <p:nvPr/>
          </p:nvSpPr>
          <p:spPr>
            <a:xfrm>
              <a:off x="6272281" y="2568059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4680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80000" y="369332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2281" y="2568059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69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51021" y="2602484"/>
            <a:ext cx="1334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Unstructured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0962" y="1537715"/>
            <a:ext cx="3701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67518" y="3572127"/>
            <a:ext cx="4690110" cy="379095"/>
            <a:chOff x="6267518" y="3572127"/>
            <a:chExt cx="4690110" cy="379095"/>
          </a:xfrm>
        </p:grpSpPr>
        <p:sp>
          <p:nvSpPr>
            <p:cNvPr id="17" name="object 17"/>
            <p:cNvSpPr/>
            <p:nvPr/>
          </p:nvSpPr>
          <p:spPr>
            <a:xfrm>
              <a:off x="6272281" y="3576890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4680000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80000" y="369331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72281" y="3576890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267518" y="4148372"/>
            <a:ext cx="4690110" cy="379095"/>
            <a:chOff x="6267518" y="4148372"/>
            <a:chExt cx="4690110" cy="379095"/>
          </a:xfrm>
        </p:grpSpPr>
        <p:sp>
          <p:nvSpPr>
            <p:cNvPr id="20" name="object 20"/>
            <p:cNvSpPr/>
            <p:nvPr/>
          </p:nvSpPr>
          <p:spPr>
            <a:xfrm>
              <a:off x="6272281" y="4153134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4680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80000" y="369332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72281" y="4153134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267518" y="4724618"/>
            <a:ext cx="4690110" cy="379095"/>
            <a:chOff x="6267518" y="4724618"/>
            <a:chExt cx="4690110" cy="379095"/>
          </a:xfrm>
        </p:grpSpPr>
        <p:sp>
          <p:nvSpPr>
            <p:cNvPr id="23" name="object 23"/>
            <p:cNvSpPr/>
            <p:nvPr/>
          </p:nvSpPr>
          <p:spPr>
            <a:xfrm>
              <a:off x="6272281" y="4729381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4680000" y="0"/>
                  </a:moveTo>
                  <a:lnTo>
                    <a:pt x="0" y="0"/>
                  </a:lnTo>
                  <a:lnTo>
                    <a:pt x="0" y="369331"/>
                  </a:lnTo>
                  <a:lnTo>
                    <a:pt x="4680000" y="369331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72281" y="4729381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267518" y="5260242"/>
            <a:ext cx="4690110" cy="379095"/>
            <a:chOff x="6267518" y="5260242"/>
            <a:chExt cx="4690110" cy="379095"/>
          </a:xfrm>
        </p:grpSpPr>
        <p:sp>
          <p:nvSpPr>
            <p:cNvPr id="26" name="object 26"/>
            <p:cNvSpPr/>
            <p:nvPr/>
          </p:nvSpPr>
          <p:spPr>
            <a:xfrm>
              <a:off x="6272281" y="5265004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4680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80000" y="369332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72281" y="5265004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267518" y="5795866"/>
            <a:ext cx="4690110" cy="379095"/>
            <a:chOff x="6267518" y="5795866"/>
            <a:chExt cx="4690110" cy="379095"/>
          </a:xfrm>
        </p:grpSpPr>
        <p:sp>
          <p:nvSpPr>
            <p:cNvPr id="29" name="object 29"/>
            <p:cNvSpPr/>
            <p:nvPr/>
          </p:nvSpPr>
          <p:spPr>
            <a:xfrm>
              <a:off x="6272281" y="5800628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4680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4680000" y="369332"/>
                  </a:lnTo>
                  <a:lnTo>
                    <a:pt x="4680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72281" y="5800628"/>
              <a:ext cx="4680585" cy="369570"/>
            </a:xfrm>
            <a:custGeom>
              <a:avLst/>
              <a:gdLst/>
              <a:ahLst/>
              <a:cxnLst/>
              <a:rect l="l" t="t" r="r" b="b"/>
              <a:pathLst>
                <a:path w="4680584" h="369570">
                  <a:moveTo>
                    <a:pt x="0" y="0"/>
                  </a:moveTo>
                  <a:lnTo>
                    <a:pt x="4680000" y="0"/>
                  </a:lnTo>
                  <a:lnTo>
                    <a:pt x="4680000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51021" y="3611371"/>
            <a:ext cx="4013835" cy="252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accessed?</a:t>
            </a:r>
            <a:endParaRPr sz="1800">
              <a:latin typeface="Arial MT"/>
              <a:cs typeface="Arial MT"/>
            </a:endParaRPr>
          </a:p>
          <a:p>
            <a:pPr marL="12700" marR="525145">
              <a:lnSpc>
                <a:spcPct val="21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How quickly do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 to serve?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 run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simple queries?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422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 to run heavy analytical workload?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Accessed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multiple regions?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0962" y="3598164"/>
            <a:ext cx="33388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Operational</a:t>
            </a:r>
            <a:r>
              <a:rPr sz="3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119" y="220980"/>
            <a:ext cx="763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Covid-19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Prediction/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5679" y="2459887"/>
            <a:ext cx="6129655" cy="2038985"/>
            <a:chOff x="215679" y="2459887"/>
            <a:chExt cx="6129655" cy="2038985"/>
          </a:xfrm>
        </p:grpSpPr>
        <p:sp>
          <p:nvSpPr>
            <p:cNvPr id="5" name="object 5"/>
            <p:cNvSpPr/>
            <p:nvPr/>
          </p:nvSpPr>
          <p:spPr>
            <a:xfrm>
              <a:off x="2207491" y="3474670"/>
              <a:ext cx="2146300" cy="9525"/>
            </a:xfrm>
            <a:custGeom>
              <a:avLst/>
              <a:gdLst/>
              <a:ahLst/>
              <a:cxnLst/>
              <a:rect l="l" t="t" r="r" b="b"/>
              <a:pathLst>
                <a:path w="2146300" h="9525">
                  <a:moveTo>
                    <a:pt x="0" y="9130"/>
                  </a:moveTo>
                  <a:lnTo>
                    <a:pt x="214600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379" y="2481717"/>
              <a:ext cx="1979295" cy="2004695"/>
            </a:xfrm>
            <a:custGeom>
              <a:avLst/>
              <a:gdLst/>
              <a:ahLst/>
              <a:cxnLst/>
              <a:rect l="l" t="t" r="r" b="b"/>
              <a:pathLst>
                <a:path w="1979295" h="2004695">
                  <a:moveTo>
                    <a:pt x="0" y="1002083"/>
                  </a:moveTo>
                  <a:lnTo>
                    <a:pt x="1141" y="953531"/>
                  </a:lnTo>
                  <a:lnTo>
                    <a:pt x="4529" y="905575"/>
                  </a:lnTo>
                  <a:lnTo>
                    <a:pt x="10114" y="858269"/>
                  </a:lnTo>
                  <a:lnTo>
                    <a:pt x="17843" y="811663"/>
                  </a:lnTo>
                  <a:lnTo>
                    <a:pt x="27663" y="765812"/>
                  </a:lnTo>
                  <a:lnTo>
                    <a:pt x="39525" y="720767"/>
                  </a:lnTo>
                  <a:lnTo>
                    <a:pt x="53374" y="676581"/>
                  </a:lnTo>
                  <a:lnTo>
                    <a:pt x="69161" y="633306"/>
                  </a:lnTo>
                  <a:lnTo>
                    <a:pt x="86832" y="590995"/>
                  </a:lnTo>
                  <a:lnTo>
                    <a:pt x="106336" y="549700"/>
                  </a:lnTo>
                  <a:lnTo>
                    <a:pt x="127621" y="509474"/>
                  </a:lnTo>
                  <a:lnTo>
                    <a:pt x="150636" y="470369"/>
                  </a:lnTo>
                  <a:lnTo>
                    <a:pt x="175328" y="432438"/>
                  </a:lnTo>
                  <a:lnTo>
                    <a:pt x="201645" y="395734"/>
                  </a:lnTo>
                  <a:lnTo>
                    <a:pt x="229537" y="360308"/>
                  </a:lnTo>
                  <a:lnTo>
                    <a:pt x="258950" y="326214"/>
                  </a:lnTo>
                  <a:lnTo>
                    <a:pt x="289834" y="293503"/>
                  </a:lnTo>
                  <a:lnTo>
                    <a:pt x="322136" y="262228"/>
                  </a:lnTo>
                  <a:lnTo>
                    <a:pt x="355804" y="232442"/>
                  </a:lnTo>
                  <a:lnTo>
                    <a:pt x="390787" y="204198"/>
                  </a:lnTo>
                  <a:lnTo>
                    <a:pt x="427033" y="177547"/>
                  </a:lnTo>
                  <a:lnTo>
                    <a:pt x="464489" y="152542"/>
                  </a:lnTo>
                  <a:lnTo>
                    <a:pt x="503105" y="129237"/>
                  </a:lnTo>
                  <a:lnTo>
                    <a:pt x="542828" y="107682"/>
                  </a:lnTo>
                  <a:lnTo>
                    <a:pt x="583607" y="87931"/>
                  </a:lnTo>
                  <a:lnTo>
                    <a:pt x="625389" y="70036"/>
                  </a:lnTo>
                  <a:lnTo>
                    <a:pt x="668123" y="54050"/>
                  </a:lnTo>
                  <a:lnTo>
                    <a:pt x="711757" y="40025"/>
                  </a:lnTo>
                  <a:lnTo>
                    <a:pt x="756239" y="28014"/>
                  </a:lnTo>
                  <a:lnTo>
                    <a:pt x="801517" y="18069"/>
                  </a:lnTo>
                  <a:lnTo>
                    <a:pt x="847539" y="10242"/>
                  </a:lnTo>
                  <a:lnTo>
                    <a:pt x="894255" y="4587"/>
                  </a:lnTo>
                  <a:lnTo>
                    <a:pt x="941611" y="1155"/>
                  </a:lnTo>
                  <a:lnTo>
                    <a:pt x="989556" y="0"/>
                  </a:lnTo>
                  <a:lnTo>
                    <a:pt x="1037500" y="1155"/>
                  </a:lnTo>
                  <a:lnTo>
                    <a:pt x="1084856" y="4587"/>
                  </a:lnTo>
                  <a:lnTo>
                    <a:pt x="1131572" y="10242"/>
                  </a:lnTo>
                  <a:lnTo>
                    <a:pt x="1177594" y="18069"/>
                  </a:lnTo>
                  <a:lnTo>
                    <a:pt x="1222873" y="28014"/>
                  </a:lnTo>
                  <a:lnTo>
                    <a:pt x="1267354" y="40025"/>
                  </a:lnTo>
                  <a:lnTo>
                    <a:pt x="1310988" y="54050"/>
                  </a:lnTo>
                  <a:lnTo>
                    <a:pt x="1353722" y="70036"/>
                  </a:lnTo>
                  <a:lnTo>
                    <a:pt x="1395504" y="87931"/>
                  </a:lnTo>
                  <a:lnTo>
                    <a:pt x="1436283" y="107682"/>
                  </a:lnTo>
                  <a:lnTo>
                    <a:pt x="1476006" y="129237"/>
                  </a:lnTo>
                  <a:lnTo>
                    <a:pt x="1514622" y="152542"/>
                  </a:lnTo>
                  <a:lnTo>
                    <a:pt x="1552079" y="177547"/>
                  </a:lnTo>
                  <a:lnTo>
                    <a:pt x="1588324" y="204198"/>
                  </a:lnTo>
                  <a:lnTo>
                    <a:pt x="1623307" y="232442"/>
                  </a:lnTo>
                  <a:lnTo>
                    <a:pt x="1656976" y="262228"/>
                  </a:lnTo>
                  <a:lnTo>
                    <a:pt x="1689277" y="293503"/>
                  </a:lnTo>
                  <a:lnTo>
                    <a:pt x="1720161" y="326214"/>
                  </a:lnTo>
                  <a:lnTo>
                    <a:pt x="1749574" y="360308"/>
                  </a:lnTo>
                  <a:lnTo>
                    <a:pt x="1777466" y="395734"/>
                  </a:lnTo>
                  <a:lnTo>
                    <a:pt x="1803784" y="432438"/>
                  </a:lnTo>
                  <a:lnTo>
                    <a:pt x="1828476" y="470369"/>
                  </a:lnTo>
                  <a:lnTo>
                    <a:pt x="1851490" y="509474"/>
                  </a:lnTo>
                  <a:lnTo>
                    <a:pt x="1872775" y="549700"/>
                  </a:lnTo>
                  <a:lnTo>
                    <a:pt x="1892279" y="590995"/>
                  </a:lnTo>
                  <a:lnTo>
                    <a:pt x="1909951" y="633306"/>
                  </a:lnTo>
                  <a:lnTo>
                    <a:pt x="1925737" y="676581"/>
                  </a:lnTo>
                  <a:lnTo>
                    <a:pt x="1939586" y="720767"/>
                  </a:lnTo>
                  <a:lnTo>
                    <a:pt x="1951448" y="765812"/>
                  </a:lnTo>
                  <a:lnTo>
                    <a:pt x="1961268" y="811663"/>
                  </a:lnTo>
                  <a:lnTo>
                    <a:pt x="1968997" y="858269"/>
                  </a:lnTo>
                  <a:lnTo>
                    <a:pt x="1974582" y="905575"/>
                  </a:lnTo>
                  <a:lnTo>
                    <a:pt x="1977970" y="953531"/>
                  </a:lnTo>
                  <a:lnTo>
                    <a:pt x="1979112" y="1002083"/>
                  </a:lnTo>
                  <a:lnTo>
                    <a:pt x="1977970" y="1050634"/>
                  </a:lnTo>
                  <a:lnTo>
                    <a:pt x="1974582" y="1098590"/>
                  </a:lnTo>
                  <a:lnTo>
                    <a:pt x="1968997" y="1145896"/>
                  </a:lnTo>
                  <a:lnTo>
                    <a:pt x="1961268" y="1192501"/>
                  </a:lnTo>
                  <a:lnTo>
                    <a:pt x="1951448" y="1238353"/>
                  </a:lnTo>
                  <a:lnTo>
                    <a:pt x="1939586" y="1283398"/>
                  </a:lnTo>
                  <a:lnTo>
                    <a:pt x="1925737" y="1327584"/>
                  </a:lnTo>
                  <a:lnTo>
                    <a:pt x="1909951" y="1370859"/>
                  </a:lnTo>
                  <a:lnTo>
                    <a:pt x="1892279" y="1413170"/>
                  </a:lnTo>
                  <a:lnTo>
                    <a:pt x="1872775" y="1454464"/>
                  </a:lnTo>
                  <a:lnTo>
                    <a:pt x="1851490" y="1494690"/>
                  </a:lnTo>
                  <a:lnTo>
                    <a:pt x="1828476" y="1533795"/>
                  </a:lnTo>
                  <a:lnTo>
                    <a:pt x="1803784" y="1571726"/>
                  </a:lnTo>
                  <a:lnTo>
                    <a:pt x="1777466" y="1608430"/>
                  </a:lnTo>
                  <a:lnTo>
                    <a:pt x="1749574" y="1643856"/>
                  </a:lnTo>
                  <a:lnTo>
                    <a:pt x="1720161" y="1677951"/>
                  </a:lnTo>
                  <a:lnTo>
                    <a:pt x="1689277" y="1710661"/>
                  </a:lnTo>
                  <a:lnTo>
                    <a:pt x="1656976" y="1741936"/>
                  </a:lnTo>
                  <a:lnTo>
                    <a:pt x="1623307" y="1771722"/>
                  </a:lnTo>
                  <a:lnTo>
                    <a:pt x="1588324" y="1799966"/>
                  </a:lnTo>
                  <a:lnTo>
                    <a:pt x="1552079" y="1826617"/>
                  </a:lnTo>
                  <a:lnTo>
                    <a:pt x="1514622" y="1851622"/>
                  </a:lnTo>
                  <a:lnTo>
                    <a:pt x="1476006" y="1874927"/>
                  </a:lnTo>
                  <a:lnTo>
                    <a:pt x="1436283" y="1896482"/>
                  </a:lnTo>
                  <a:lnTo>
                    <a:pt x="1395504" y="1916233"/>
                  </a:lnTo>
                  <a:lnTo>
                    <a:pt x="1353722" y="1934128"/>
                  </a:lnTo>
                  <a:lnTo>
                    <a:pt x="1310988" y="1950114"/>
                  </a:lnTo>
                  <a:lnTo>
                    <a:pt x="1267354" y="1964139"/>
                  </a:lnTo>
                  <a:lnTo>
                    <a:pt x="1222873" y="1976150"/>
                  </a:lnTo>
                  <a:lnTo>
                    <a:pt x="1177594" y="1986095"/>
                  </a:lnTo>
                  <a:lnTo>
                    <a:pt x="1131572" y="1993922"/>
                  </a:lnTo>
                  <a:lnTo>
                    <a:pt x="1084856" y="1999577"/>
                  </a:lnTo>
                  <a:lnTo>
                    <a:pt x="1037500" y="2003009"/>
                  </a:lnTo>
                  <a:lnTo>
                    <a:pt x="989556" y="2004165"/>
                  </a:lnTo>
                  <a:lnTo>
                    <a:pt x="941611" y="2003009"/>
                  </a:lnTo>
                  <a:lnTo>
                    <a:pt x="894255" y="1999577"/>
                  </a:lnTo>
                  <a:lnTo>
                    <a:pt x="847539" y="1993922"/>
                  </a:lnTo>
                  <a:lnTo>
                    <a:pt x="801517" y="1986095"/>
                  </a:lnTo>
                  <a:lnTo>
                    <a:pt x="756239" y="1976150"/>
                  </a:lnTo>
                  <a:lnTo>
                    <a:pt x="711757" y="1964139"/>
                  </a:lnTo>
                  <a:lnTo>
                    <a:pt x="668123" y="1950114"/>
                  </a:lnTo>
                  <a:lnTo>
                    <a:pt x="625389" y="1934128"/>
                  </a:lnTo>
                  <a:lnTo>
                    <a:pt x="583607" y="1916233"/>
                  </a:lnTo>
                  <a:lnTo>
                    <a:pt x="542828" y="1896482"/>
                  </a:lnTo>
                  <a:lnTo>
                    <a:pt x="503105" y="1874927"/>
                  </a:lnTo>
                  <a:lnTo>
                    <a:pt x="464489" y="1851622"/>
                  </a:lnTo>
                  <a:lnTo>
                    <a:pt x="427033" y="1826617"/>
                  </a:lnTo>
                  <a:lnTo>
                    <a:pt x="390787" y="1799966"/>
                  </a:lnTo>
                  <a:lnTo>
                    <a:pt x="355804" y="1771722"/>
                  </a:lnTo>
                  <a:lnTo>
                    <a:pt x="322136" y="1741936"/>
                  </a:lnTo>
                  <a:lnTo>
                    <a:pt x="289834" y="1710661"/>
                  </a:lnTo>
                  <a:lnTo>
                    <a:pt x="258950" y="1677951"/>
                  </a:lnTo>
                  <a:lnTo>
                    <a:pt x="229537" y="1643856"/>
                  </a:lnTo>
                  <a:lnTo>
                    <a:pt x="201645" y="1608430"/>
                  </a:lnTo>
                  <a:lnTo>
                    <a:pt x="175328" y="1571726"/>
                  </a:lnTo>
                  <a:lnTo>
                    <a:pt x="150636" y="1533795"/>
                  </a:lnTo>
                  <a:lnTo>
                    <a:pt x="127621" y="1494690"/>
                  </a:lnTo>
                  <a:lnTo>
                    <a:pt x="106336" y="1454464"/>
                  </a:lnTo>
                  <a:lnTo>
                    <a:pt x="86832" y="1413170"/>
                  </a:lnTo>
                  <a:lnTo>
                    <a:pt x="69161" y="1370859"/>
                  </a:lnTo>
                  <a:lnTo>
                    <a:pt x="53374" y="1327584"/>
                  </a:lnTo>
                  <a:lnTo>
                    <a:pt x="39525" y="1283398"/>
                  </a:lnTo>
                  <a:lnTo>
                    <a:pt x="27663" y="1238353"/>
                  </a:lnTo>
                  <a:lnTo>
                    <a:pt x="17843" y="1192501"/>
                  </a:lnTo>
                  <a:lnTo>
                    <a:pt x="10114" y="1145896"/>
                  </a:lnTo>
                  <a:lnTo>
                    <a:pt x="4529" y="1098590"/>
                  </a:lnTo>
                  <a:lnTo>
                    <a:pt x="1141" y="1050634"/>
                  </a:lnTo>
                  <a:lnTo>
                    <a:pt x="0" y="100208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494" y="2692982"/>
              <a:ext cx="809999" cy="72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374" y="3523179"/>
              <a:ext cx="821119" cy="7209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53496" y="2472587"/>
              <a:ext cx="1979295" cy="2004695"/>
            </a:xfrm>
            <a:custGeom>
              <a:avLst/>
              <a:gdLst/>
              <a:ahLst/>
              <a:cxnLst/>
              <a:rect l="l" t="t" r="r" b="b"/>
              <a:pathLst>
                <a:path w="1979295" h="2004695">
                  <a:moveTo>
                    <a:pt x="0" y="1002083"/>
                  </a:moveTo>
                  <a:lnTo>
                    <a:pt x="1141" y="953531"/>
                  </a:lnTo>
                  <a:lnTo>
                    <a:pt x="4529" y="905575"/>
                  </a:lnTo>
                  <a:lnTo>
                    <a:pt x="10114" y="858269"/>
                  </a:lnTo>
                  <a:lnTo>
                    <a:pt x="17843" y="811663"/>
                  </a:lnTo>
                  <a:lnTo>
                    <a:pt x="27663" y="765812"/>
                  </a:lnTo>
                  <a:lnTo>
                    <a:pt x="39525" y="720767"/>
                  </a:lnTo>
                  <a:lnTo>
                    <a:pt x="53374" y="676581"/>
                  </a:lnTo>
                  <a:lnTo>
                    <a:pt x="69161" y="633306"/>
                  </a:lnTo>
                  <a:lnTo>
                    <a:pt x="86832" y="590995"/>
                  </a:lnTo>
                  <a:lnTo>
                    <a:pt x="106336" y="549700"/>
                  </a:lnTo>
                  <a:lnTo>
                    <a:pt x="127621" y="509474"/>
                  </a:lnTo>
                  <a:lnTo>
                    <a:pt x="150636" y="470369"/>
                  </a:lnTo>
                  <a:lnTo>
                    <a:pt x="175328" y="432438"/>
                  </a:lnTo>
                  <a:lnTo>
                    <a:pt x="201645" y="395734"/>
                  </a:lnTo>
                  <a:lnTo>
                    <a:pt x="229537" y="360308"/>
                  </a:lnTo>
                  <a:lnTo>
                    <a:pt x="258950" y="326214"/>
                  </a:lnTo>
                  <a:lnTo>
                    <a:pt x="289834" y="293503"/>
                  </a:lnTo>
                  <a:lnTo>
                    <a:pt x="322136" y="262228"/>
                  </a:lnTo>
                  <a:lnTo>
                    <a:pt x="355804" y="232442"/>
                  </a:lnTo>
                  <a:lnTo>
                    <a:pt x="390787" y="204198"/>
                  </a:lnTo>
                  <a:lnTo>
                    <a:pt x="427033" y="177547"/>
                  </a:lnTo>
                  <a:lnTo>
                    <a:pt x="464489" y="152542"/>
                  </a:lnTo>
                  <a:lnTo>
                    <a:pt x="503105" y="129237"/>
                  </a:lnTo>
                  <a:lnTo>
                    <a:pt x="542828" y="107682"/>
                  </a:lnTo>
                  <a:lnTo>
                    <a:pt x="583607" y="87931"/>
                  </a:lnTo>
                  <a:lnTo>
                    <a:pt x="625389" y="70036"/>
                  </a:lnTo>
                  <a:lnTo>
                    <a:pt x="668123" y="54050"/>
                  </a:lnTo>
                  <a:lnTo>
                    <a:pt x="711757" y="40025"/>
                  </a:lnTo>
                  <a:lnTo>
                    <a:pt x="756239" y="28014"/>
                  </a:lnTo>
                  <a:lnTo>
                    <a:pt x="801517" y="18069"/>
                  </a:lnTo>
                  <a:lnTo>
                    <a:pt x="847539" y="10242"/>
                  </a:lnTo>
                  <a:lnTo>
                    <a:pt x="894255" y="4587"/>
                  </a:lnTo>
                  <a:lnTo>
                    <a:pt x="941611" y="1155"/>
                  </a:lnTo>
                  <a:lnTo>
                    <a:pt x="989556" y="0"/>
                  </a:lnTo>
                  <a:lnTo>
                    <a:pt x="1037500" y="1155"/>
                  </a:lnTo>
                  <a:lnTo>
                    <a:pt x="1084856" y="4587"/>
                  </a:lnTo>
                  <a:lnTo>
                    <a:pt x="1131572" y="10242"/>
                  </a:lnTo>
                  <a:lnTo>
                    <a:pt x="1177594" y="18069"/>
                  </a:lnTo>
                  <a:lnTo>
                    <a:pt x="1222873" y="28014"/>
                  </a:lnTo>
                  <a:lnTo>
                    <a:pt x="1267354" y="40025"/>
                  </a:lnTo>
                  <a:lnTo>
                    <a:pt x="1310988" y="54050"/>
                  </a:lnTo>
                  <a:lnTo>
                    <a:pt x="1353722" y="70036"/>
                  </a:lnTo>
                  <a:lnTo>
                    <a:pt x="1395504" y="87931"/>
                  </a:lnTo>
                  <a:lnTo>
                    <a:pt x="1436283" y="107682"/>
                  </a:lnTo>
                  <a:lnTo>
                    <a:pt x="1476006" y="129237"/>
                  </a:lnTo>
                  <a:lnTo>
                    <a:pt x="1514622" y="152542"/>
                  </a:lnTo>
                  <a:lnTo>
                    <a:pt x="1552079" y="177547"/>
                  </a:lnTo>
                  <a:lnTo>
                    <a:pt x="1588324" y="204198"/>
                  </a:lnTo>
                  <a:lnTo>
                    <a:pt x="1623307" y="232442"/>
                  </a:lnTo>
                  <a:lnTo>
                    <a:pt x="1656976" y="262228"/>
                  </a:lnTo>
                  <a:lnTo>
                    <a:pt x="1689277" y="293503"/>
                  </a:lnTo>
                  <a:lnTo>
                    <a:pt x="1720161" y="326214"/>
                  </a:lnTo>
                  <a:lnTo>
                    <a:pt x="1749574" y="360308"/>
                  </a:lnTo>
                  <a:lnTo>
                    <a:pt x="1777466" y="395734"/>
                  </a:lnTo>
                  <a:lnTo>
                    <a:pt x="1803784" y="432438"/>
                  </a:lnTo>
                  <a:lnTo>
                    <a:pt x="1828476" y="470369"/>
                  </a:lnTo>
                  <a:lnTo>
                    <a:pt x="1851490" y="509474"/>
                  </a:lnTo>
                  <a:lnTo>
                    <a:pt x="1872775" y="549700"/>
                  </a:lnTo>
                  <a:lnTo>
                    <a:pt x="1892279" y="590995"/>
                  </a:lnTo>
                  <a:lnTo>
                    <a:pt x="1909951" y="633306"/>
                  </a:lnTo>
                  <a:lnTo>
                    <a:pt x="1925737" y="676581"/>
                  </a:lnTo>
                  <a:lnTo>
                    <a:pt x="1939586" y="720767"/>
                  </a:lnTo>
                  <a:lnTo>
                    <a:pt x="1951448" y="765812"/>
                  </a:lnTo>
                  <a:lnTo>
                    <a:pt x="1961268" y="811663"/>
                  </a:lnTo>
                  <a:lnTo>
                    <a:pt x="1968997" y="858269"/>
                  </a:lnTo>
                  <a:lnTo>
                    <a:pt x="1974582" y="905575"/>
                  </a:lnTo>
                  <a:lnTo>
                    <a:pt x="1977970" y="953531"/>
                  </a:lnTo>
                  <a:lnTo>
                    <a:pt x="1979112" y="1002083"/>
                  </a:lnTo>
                  <a:lnTo>
                    <a:pt x="1977970" y="1050634"/>
                  </a:lnTo>
                  <a:lnTo>
                    <a:pt x="1974582" y="1098590"/>
                  </a:lnTo>
                  <a:lnTo>
                    <a:pt x="1968997" y="1145896"/>
                  </a:lnTo>
                  <a:lnTo>
                    <a:pt x="1961268" y="1192501"/>
                  </a:lnTo>
                  <a:lnTo>
                    <a:pt x="1951448" y="1238353"/>
                  </a:lnTo>
                  <a:lnTo>
                    <a:pt x="1939586" y="1283398"/>
                  </a:lnTo>
                  <a:lnTo>
                    <a:pt x="1925737" y="1327584"/>
                  </a:lnTo>
                  <a:lnTo>
                    <a:pt x="1909951" y="1370859"/>
                  </a:lnTo>
                  <a:lnTo>
                    <a:pt x="1892279" y="1413170"/>
                  </a:lnTo>
                  <a:lnTo>
                    <a:pt x="1872775" y="1454464"/>
                  </a:lnTo>
                  <a:lnTo>
                    <a:pt x="1851490" y="1494690"/>
                  </a:lnTo>
                  <a:lnTo>
                    <a:pt x="1828476" y="1533795"/>
                  </a:lnTo>
                  <a:lnTo>
                    <a:pt x="1803784" y="1571726"/>
                  </a:lnTo>
                  <a:lnTo>
                    <a:pt x="1777466" y="1608430"/>
                  </a:lnTo>
                  <a:lnTo>
                    <a:pt x="1749574" y="1643856"/>
                  </a:lnTo>
                  <a:lnTo>
                    <a:pt x="1720161" y="1677951"/>
                  </a:lnTo>
                  <a:lnTo>
                    <a:pt x="1689277" y="1710661"/>
                  </a:lnTo>
                  <a:lnTo>
                    <a:pt x="1656976" y="1741936"/>
                  </a:lnTo>
                  <a:lnTo>
                    <a:pt x="1623307" y="1771722"/>
                  </a:lnTo>
                  <a:lnTo>
                    <a:pt x="1588324" y="1799966"/>
                  </a:lnTo>
                  <a:lnTo>
                    <a:pt x="1552079" y="1826617"/>
                  </a:lnTo>
                  <a:lnTo>
                    <a:pt x="1514622" y="1851622"/>
                  </a:lnTo>
                  <a:lnTo>
                    <a:pt x="1476006" y="1874927"/>
                  </a:lnTo>
                  <a:lnTo>
                    <a:pt x="1436283" y="1896482"/>
                  </a:lnTo>
                  <a:lnTo>
                    <a:pt x="1395504" y="1916233"/>
                  </a:lnTo>
                  <a:lnTo>
                    <a:pt x="1353722" y="1934128"/>
                  </a:lnTo>
                  <a:lnTo>
                    <a:pt x="1310988" y="1950114"/>
                  </a:lnTo>
                  <a:lnTo>
                    <a:pt x="1267354" y="1964139"/>
                  </a:lnTo>
                  <a:lnTo>
                    <a:pt x="1222873" y="1976150"/>
                  </a:lnTo>
                  <a:lnTo>
                    <a:pt x="1177594" y="1986095"/>
                  </a:lnTo>
                  <a:lnTo>
                    <a:pt x="1131572" y="1993922"/>
                  </a:lnTo>
                  <a:lnTo>
                    <a:pt x="1084856" y="1999577"/>
                  </a:lnTo>
                  <a:lnTo>
                    <a:pt x="1037500" y="2003009"/>
                  </a:lnTo>
                  <a:lnTo>
                    <a:pt x="989556" y="2004165"/>
                  </a:lnTo>
                  <a:lnTo>
                    <a:pt x="941611" y="2003009"/>
                  </a:lnTo>
                  <a:lnTo>
                    <a:pt x="894255" y="1999577"/>
                  </a:lnTo>
                  <a:lnTo>
                    <a:pt x="847539" y="1993922"/>
                  </a:lnTo>
                  <a:lnTo>
                    <a:pt x="801517" y="1986095"/>
                  </a:lnTo>
                  <a:lnTo>
                    <a:pt x="756239" y="1976150"/>
                  </a:lnTo>
                  <a:lnTo>
                    <a:pt x="711757" y="1964139"/>
                  </a:lnTo>
                  <a:lnTo>
                    <a:pt x="668123" y="1950114"/>
                  </a:lnTo>
                  <a:lnTo>
                    <a:pt x="625389" y="1934128"/>
                  </a:lnTo>
                  <a:lnTo>
                    <a:pt x="583607" y="1916233"/>
                  </a:lnTo>
                  <a:lnTo>
                    <a:pt x="542828" y="1896482"/>
                  </a:lnTo>
                  <a:lnTo>
                    <a:pt x="503105" y="1874927"/>
                  </a:lnTo>
                  <a:lnTo>
                    <a:pt x="464489" y="1851622"/>
                  </a:lnTo>
                  <a:lnTo>
                    <a:pt x="427033" y="1826617"/>
                  </a:lnTo>
                  <a:lnTo>
                    <a:pt x="390787" y="1799966"/>
                  </a:lnTo>
                  <a:lnTo>
                    <a:pt x="355804" y="1771722"/>
                  </a:lnTo>
                  <a:lnTo>
                    <a:pt x="322136" y="1741936"/>
                  </a:lnTo>
                  <a:lnTo>
                    <a:pt x="289834" y="1710661"/>
                  </a:lnTo>
                  <a:lnTo>
                    <a:pt x="258950" y="1677951"/>
                  </a:lnTo>
                  <a:lnTo>
                    <a:pt x="229537" y="1643856"/>
                  </a:lnTo>
                  <a:lnTo>
                    <a:pt x="201645" y="1608430"/>
                  </a:lnTo>
                  <a:lnTo>
                    <a:pt x="175328" y="1571726"/>
                  </a:lnTo>
                  <a:lnTo>
                    <a:pt x="150636" y="1533795"/>
                  </a:lnTo>
                  <a:lnTo>
                    <a:pt x="127621" y="1494690"/>
                  </a:lnTo>
                  <a:lnTo>
                    <a:pt x="106336" y="1454464"/>
                  </a:lnTo>
                  <a:lnTo>
                    <a:pt x="86832" y="1413170"/>
                  </a:lnTo>
                  <a:lnTo>
                    <a:pt x="69161" y="1370859"/>
                  </a:lnTo>
                  <a:lnTo>
                    <a:pt x="53374" y="1327584"/>
                  </a:lnTo>
                  <a:lnTo>
                    <a:pt x="39525" y="1283398"/>
                  </a:lnTo>
                  <a:lnTo>
                    <a:pt x="27663" y="1238353"/>
                  </a:lnTo>
                  <a:lnTo>
                    <a:pt x="17843" y="1192501"/>
                  </a:lnTo>
                  <a:lnTo>
                    <a:pt x="10114" y="1145896"/>
                  </a:lnTo>
                  <a:lnTo>
                    <a:pt x="4529" y="1098590"/>
                  </a:lnTo>
                  <a:lnTo>
                    <a:pt x="1141" y="1050634"/>
                  </a:lnTo>
                  <a:lnTo>
                    <a:pt x="0" y="100208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1872" y="3666743"/>
              <a:ext cx="725424" cy="7772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1367" y="2987039"/>
              <a:ext cx="722376" cy="7223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3243" y="2987901"/>
              <a:ext cx="719999" cy="68043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21259" y="4581652"/>
            <a:ext cx="1256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Sources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2924" y="2057908"/>
            <a:ext cx="1867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88120" y="3853804"/>
            <a:ext cx="2004695" cy="2065655"/>
            <a:chOff x="8288120" y="3853804"/>
            <a:chExt cx="2004695" cy="2065655"/>
          </a:xfrm>
        </p:grpSpPr>
        <p:sp>
          <p:nvSpPr>
            <p:cNvPr id="16" name="object 16"/>
            <p:cNvSpPr/>
            <p:nvPr/>
          </p:nvSpPr>
          <p:spPr>
            <a:xfrm>
              <a:off x="8300820" y="3866504"/>
              <a:ext cx="1979295" cy="2004695"/>
            </a:xfrm>
            <a:custGeom>
              <a:avLst/>
              <a:gdLst/>
              <a:ahLst/>
              <a:cxnLst/>
              <a:rect l="l" t="t" r="r" b="b"/>
              <a:pathLst>
                <a:path w="1979295" h="2004695">
                  <a:moveTo>
                    <a:pt x="0" y="1002083"/>
                  </a:moveTo>
                  <a:lnTo>
                    <a:pt x="1141" y="953531"/>
                  </a:lnTo>
                  <a:lnTo>
                    <a:pt x="4529" y="905575"/>
                  </a:lnTo>
                  <a:lnTo>
                    <a:pt x="10114" y="858269"/>
                  </a:lnTo>
                  <a:lnTo>
                    <a:pt x="17843" y="811663"/>
                  </a:lnTo>
                  <a:lnTo>
                    <a:pt x="27663" y="765812"/>
                  </a:lnTo>
                  <a:lnTo>
                    <a:pt x="39525" y="720767"/>
                  </a:lnTo>
                  <a:lnTo>
                    <a:pt x="53374" y="676581"/>
                  </a:lnTo>
                  <a:lnTo>
                    <a:pt x="69161" y="633306"/>
                  </a:lnTo>
                  <a:lnTo>
                    <a:pt x="86832" y="590995"/>
                  </a:lnTo>
                  <a:lnTo>
                    <a:pt x="106336" y="549700"/>
                  </a:lnTo>
                  <a:lnTo>
                    <a:pt x="127621" y="509474"/>
                  </a:lnTo>
                  <a:lnTo>
                    <a:pt x="150636" y="470369"/>
                  </a:lnTo>
                  <a:lnTo>
                    <a:pt x="175328" y="432438"/>
                  </a:lnTo>
                  <a:lnTo>
                    <a:pt x="201645" y="395734"/>
                  </a:lnTo>
                  <a:lnTo>
                    <a:pt x="229537" y="360308"/>
                  </a:lnTo>
                  <a:lnTo>
                    <a:pt x="258950" y="326214"/>
                  </a:lnTo>
                  <a:lnTo>
                    <a:pt x="289834" y="293503"/>
                  </a:lnTo>
                  <a:lnTo>
                    <a:pt x="322136" y="262228"/>
                  </a:lnTo>
                  <a:lnTo>
                    <a:pt x="355804" y="232442"/>
                  </a:lnTo>
                  <a:lnTo>
                    <a:pt x="390787" y="204198"/>
                  </a:lnTo>
                  <a:lnTo>
                    <a:pt x="427033" y="177547"/>
                  </a:lnTo>
                  <a:lnTo>
                    <a:pt x="464489" y="152542"/>
                  </a:lnTo>
                  <a:lnTo>
                    <a:pt x="503105" y="129237"/>
                  </a:lnTo>
                  <a:lnTo>
                    <a:pt x="542828" y="107682"/>
                  </a:lnTo>
                  <a:lnTo>
                    <a:pt x="583607" y="87931"/>
                  </a:lnTo>
                  <a:lnTo>
                    <a:pt x="625389" y="70036"/>
                  </a:lnTo>
                  <a:lnTo>
                    <a:pt x="668123" y="54050"/>
                  </a:lnTo>
                  <a:lnTo>
                    <a:pt x="711757" y="40025"/>
                  </a:lnTo>
                  <a:lnTo>
                    <a:pt x="756239" y="28014"/>
                  </a:lnTo>
                  <a:lnTo>
                    <a:pt x="801517" y="18069"/>
                  </a:lnTo>
                  <a:lnTo>
                    <a:pt x="847539" y="10242"/>
                  </a:lnTo>
                  <a:lnTo>
                    <a:pt x="894255" y="4587"/>
                  </a:lnTo>
                  <a:lnTo>
                    <a:pt x="941611" y="1155"/>
                  </a:lnTo>
                  <a:lnTo>
                    <a:pt x="989556" y="0"/>
                  </a:lnTo>
                  <a:lnTo>
                    <a:pt x="1037500" y="1155"/>
                  </a:lnTo>
                  <a:lnTo>
                    <a:pt x="1084856" y="4587"/>
                  </a:lnTo>
                  <a:lnTo>
                    <a:pt x="1131572" y="10242"/>
                  </a:lnTo>
                  <a:lnTo>
                    <a:pt x="1177594" y="18069"/>
                  </a:lnTo>
                  <a:lnTo>
                    <a:pt x="1222873" y="28014"/>
                  </a:lnTo>
                  <a:lnTo>
                    <a:pt x="1267354" y="40025"/>
                  </a:lnTo>
                  <a:lnTo>
                    <a:pt x="1310988" y="54050"/>
                  </a:lnTo>
                  <a:lnTo>
                    <a:pt x="1353722" y="70036"/>
                  </a:lnTo>
                  <a:lnTo>
                    <a:pt x="1395504" y="87931"/>
                  </a:lnTo>
                  <a:lnTo>
                    <a:pt x="1436283" y="107682"/>
                  </a:lnTo>
                  <a:lnTo>
                    <a:pt x="1476006" y="129237"/>
                  </a:lnTo>
                  <a:lnTo>
                    <a:pt x="1514622" y="152542"/>
                  </a:lnTo>
                  <a:lnTo>
                    <a:pt x="1552079" y="177547"/>
                  </a:lnTo>
                  <a:lnTo>
                    <a:pt x="1588324" y="204198"/>
                  </a:lnTo>
                  <a:lnTo>
                    <a:pt x="1623307" y="232442"/>
                  </a:lnTo>
                  <a:lnTo>
                    <a:pt x="1656976" y="262228"/>
                  </a:lnTo>
                  <a:lnTo>
                    <a:pt x="1689277" y="293503"/>
                  </a:lnTo>
                  <a:lnTo>
                    <a:pt x="1720161" y="326214"/>
                  </a:lnTo>
                  <a:lnTo>
                    <a:pt x="1749574" y="360308"/>
                  </a:lnTo>
                  <a:lnTo>
                    <a:pt x="1777466" y="395734"/>
                  </a:lnTo>
                  <a:lnTo>
                    <a:pt x="1803784" y="432438"/>
                  </a:lnTo>
                  <a:lnTo>
                    <a:pt x="1828476" y="470369"/>
                  </a:lnTo>
                  <a:lnTo>
                    <a:pt x="1851490" y="509474"/>
                  </a:lnTo>
                  <a:lnTo>
                    <a:pt x="1872775" y="549700"/>
                  </a:lnTo>
                  <a:lnTo>
                    <a:pt x="1892279" y="590995"/>
                  </a:lnTo>
                  <a:lnTo>
                    <a:pt x="1909951" y="633306"/>
                  </a:lnTo>
                  <a:lnTo>
                    <a:pt x="1925737" y="676581"/>
                  </a:lnTo>
                  <a:lnTo>
                    <a:pt x="1939586" y="720767"/>
                  </a:lnTo>
                  <a:lnTo>
                    <a:pt x="1951448" y="765812"/>
                  </a:lnTo>
                  <a:lnTo>
                    <a:pt x="1961268" y="811663"/>
                  </a:lnTo>
                  <a:lnTo>
                    <a:pt x="1968997" y="858269"/>
                  </a:lnTo>
                  <a:lnTo>
                    <a:pt x="1974582" y="905575"/>
                  </a:lnTo>
                  <a:lnTo>
                    <a:pt x="1977970" y="953531"/>
                  </a:lnTo>
                  <a:lnTo>
                    <a:pt x="1979112" y="1002083"/>
                  </a:lnTo>
                  <a:lnTo>
                    <a:pt x="1977970" y="1050634"/>
                  </a:lnTo>
                  <a:lnTo>
                    <a:pt x="1974582" y="1098590"/>
                  </a:lnTo>
                  <a:lnTo>
                    <a:pt x="1968997" y="1145896"/>
                  </a:lnTo>
                  <a:lnTo>
                    <a:pt x="1961268" y="1192501"/>
                  </a:lnTo>
                  <a:lnTo>
                    <a:pt x="1951448" y="1238353"/>
                  </a:lnTo>
                  <a:lnTo>
                    <a:pt x="1939586" y="1283398"/>
                  </a:lnTo>
                  <a:lnTo>
                    <a:pt x="1925737" y="1327584"/>
                  </a:lnTo>
                  <a:lnTo>
                    <a:pt x="1909951" y="1370859"/>
                  </a:lnTo>
                  <a:lnTo>
                    <a:pt x="1892279" y="1413170"/>
                  </a:lnTo>
                  <a:lnTo>
                    <a:pt x="1872775" y="1454464"/>
                  </a:lnTo>
                  <a:lnTo>
                    <a:pt x="1851490" y="1494690"/>
                  </a:lnTo>
                  <a:lnTo>
                    <a:pt x="1828476" y="1533795"/>
                  </a:lnTo>
                  <a:lnTo>
                    <a:pt x="1803784" y="1571726"/>
                  </a:lnTo>
                  <a:lnTo>
                    <a:pt x="1777466" y="1608430"/>
                  </a:lnTo>
                  <a:lnTo>
                    <a:pt x="1749574" y="1643856"/>
                  </a:lnTo>
                  <a:lnTo>
                    <a:pt x="1720161" y="1677951"/>
                  </a:lnTo>
                  <a:lnTo>
                    <a:pt x="1689277" y="1710661"/>
                  </a:lnTo>
                  <a:lnTo>
                    <a:pt x="1656976" y="1741936"/>
                  </a:lnTo>
                  <a:lnTo>
                    <a:pt x="1623307" y="1771722"/>
                  </a:lnTo>
                  <a:lnTo>
                    <a:pt x="1588324" y="1799966"/>
                  </a:lnTo>
                  <a:lnTo>
                    <a:pt x="1552079" y="1826617"/>
                  </a:lnTo>
                  <a:lnTo>
                    <a:pt x="1514622" y="1851622"/>
                  </a:lnTo>
                  <a:lnTo>
                    <a:pt x="1476006" y="1874927"/>
                  </a:lnTo>
                  <a:lnTo>
                    <a:pt x="1436283" y="1896482"/>
                  </a:lnTo>
                  <a:lnTo>
                    <a:pt x="1395504" y="1916233"/>
                  </a:lnTo>
                  <a:lnTo>
                    <a:pt x="1353722" y="1934128"/>
                  </a:lnTo>
                  <a:lnTo>
                    <a:pt x="1310988" y="1950114"/>
                  </a:lnTo>
                  <a:lnTo>
                    <a:pt x="1267354" y="1964139"/>
                  </a:lnTo>
                  <a:lnTo>
                    <a:pt x="1222873" y="1976150"/>
                  </a:lnTo>
                  <a:lnTo>
                    <a:pt x="1177594" y="1986095"/>
                  </a:lnTo>
                  <a:lnTo>
                    <a:pt x="1131572" y="1993922"/>
                  </a:lnTo>
                  <a:lnTo>
                    <a:pt x="1084856" y="1999577"/>
                  </a:lnTo>
                  <a:lnTo>
                    <a:pt x="1037500" y="2003009"/>
                  </a:lnTo>
                  <a:lnTo>
                    <a:pt x="989556" y="2004165"/>
                  </a:lnTo>
                  <a:lnTo>
                    <a:pt x="941611" y="2003009"/>
                  </a:lnTo>
                  <a:lnTo>
                    <a:pt x="894255" y="1999577"/>
                  </a:lnTo>
                  <a:lnTo>
                    <a:pt x="847539" y="1993922"/>
                  </a:lnTo>
                  <a:lnTo>
                    <a:pt x="801517" y="1986095"/>
                  </a:lnTo>
                  <a:lnTo>
                    <a:pt x="756239" y="1976150"/>
                  </a:lnTo>
                  <a:lnTo>
                    <a:pt x="711757" y="1964139"/>
                  </a:lnTo>
                  <a:lnTo>
                    <a:pt x="668123" y="1950114"/>
                  </a:lnTo>
                  <a:lnTo>
                    <a:pt x="625389" y="1934128"/>
                  </a:lnTo>
                  <a:lnTo>
                    <a:pt x="583607" y="1916233"/>
                  </a:lnTo>
                  <a:lnTo>
                    <a:pt x="542828" y="1896482"/>
                  </a:lnTo>
                  <a:lnTo>
                    <a:pt x="503105" y="1874927"/>
                  </a:lnTo>
                  <a:lnTo>
                    <a:pt x="464489" y="1851622"/>
                  </a:lnTo>
                  <a:lnTo>
                    <a:pt x="427033" y="1826617"/>
                  </a:lnTo>
                  <a:lnTo>
                    <a:pt x="390787" y="1799966"/>
                  </a:lnTo>
                  <a:lnTo>
                    <a:pt x="355804" y="1771722"/>
                  </a:lnTo>
                  <a:lnTo>
                    <a:pt x="322136" y="1741936"/>
                  </a:lnTo>
                  <a:lnTo>
                    <a:pt x="289834" y="1710661"/>
                  </a:lnTo>
                  <a:lnTo>
                    <a:pt x="258950" y="1677951"/>
                  </a:lnTo>
                  <a:lnTo>
                    <a:pt x="229537" y="1643856"/>
                  </a:lnTo>
                  <a:lnTo>
                    <a:pt x="201645" y="1608430"/>
                  </a:lnTo>
                  <a:lnTo>
                    <a:pt x="175328" y="1571726"/>
                  </a:lnTo>
                  <a:lnTo>
                    <a:pt x="150636" y="1533795"/>
                  </a:lnTo>
                  <a:lnTo>
                    <a:pt x="127621" y="1494690"/>
                  </a:lnTo>
                  <a:lnTo>
                    <a:pt x="106336" y="1454464"/>
                  </a:lnTo>
                  <a:lnTo>
                    <a:pt x="86832" y="1413170"/>
                  </a:lnTo>
                  <a:lnTo>
                    <a:pt x="69161" y="1370859"/>
                  </a:lnTo>
                  <a:lnTo>
                    <a:pt x="53374" y="1327584"/>
                  </a:lnTo>
                  <a:lnTo>
                    <a:pt x="39525" y="1283398"/>
                  </a:lnTo>
                  <a:lnTo>
                    <a:pt x="27663" y="1238353"/>
                  </a:lnTo>
                  <a:lnTo>
                    <a:pt x="17843" y="1192501"/>
                  </a:lnTo>
                  <a:lnTo>
                    <a:pt x="10114" y="1145896"/>
                  </a:lnTo>
                  <a:lnTo>
                    <a:pt x="4529" y="1098590"/>
                  </a:lnTo>
                  <a:lnTo>
                    <a:pt x="1141" y="1050634"/>
                  </a:lnTo>
                  <a:lnTo>
                    <a:pt x="0" y="100208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7592" y="4504943"/>
              <a:ext cx="725424" cy="141427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006188" y="5950203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Lake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41320" y="1331036"/>
            <a:ext cx="7321550" cy="3550285"/>
            <a:chOff x="2941320" y="1331036"/>
            <a:chExt cx="7321550" cy="3550285"/>
          </a:xfrm>
        </p:grpSpPr>
        <p:sp>
          <p:nvSpPr>
            <p:cNvPr id="20" name="object 20"/>
            <p:cNvSpPr/>
            <p:nvPr/>
          </p:nvSpPr>
          <p:spPr>
            <a:xfrm>
              <a:off x="8270464" y="1343736"/>
              <a:ext cx="1979295" cy="2004695"/>
            </a:xfrm>
            <a:custGeom>
              <a:avLst/>
              <a:gdLst/>
              <a:ahLst/>
              <a:cxnLst/>
              <a:rect l="l" t="t" r="r" b="b"/>
              <a:pathLst>
                <a:path w="1979295" h="2004695">
                  <a:moveTo>
                    <a:pt x="0" y="1002083"/>
                  </a:moveTo>
                  <a:lnTo>
                    <a:pt x="1141" y="953531"/>
                  </a:lnTo>
                  <a:lnTo>
                    <a:pt x="4529" y="905575"/>
                  </a:lnTo>
                  <a:lnTo>
                    <a:pt x="10114" y="858269"/>
                  </a:lnTo>
                  <a:lnTo>
                    <a:pt x="17843" y="811663"/>
                  </a:lnTo>
                  <a:lnTo>
                    <a:pt x="27663" y="765812"/>
                  </a:lnTo>
                  <a:lnTo>
                    <a:pt x="39525" y="720767"/>
                  </a:lnTo>
                  <a:lnTo>
                    <a:pt x="53374" y="676581"/>
                  </a:lnTo>
                  <a:lnTo>
                    <a:pt x="69161" y="633306"/>
                  </a:lnTo>
                  <a:lnTo>
                    <a:pt x="86832" y="590995"/>
                  </a:lnTo>
                  <a:lnTo>
                    <a:pt x="106336" y="549700"/>
                  </a:lnTo>
                  <a:lnTo>
                    <a:pt x="127621" y="509474"/>
                  </a:lnTo>
                  <a:lnTo>
                    <a:pt x="150636" y="470369"/>
                  </a:lnTo>
                  <a:lnTo>
                    <a:pt x="175328" y="432438"/>
                  </a:lnTo>
                  <a:lnTo>
                    <a:pt x="201645" y="395734"/>
                  </a:lnTo>
                  <a:lnTo>
                    <a:pt x="229537" y="360308"/>
                  </a:lnTo>
                  <a:lnTo>
                    <a:pt x="258950" y="326214"/>
                  </a:lnTo>
                  <a:lnTo>
                    <a:pt x="289834" y="293503"/>
                  </a:lnTo>
                  <a:lnTo>
                    <a:pt x="322136" y="262228"/>
                  </a:lnTo>
                  <a:lnTo>
                    <a:pt x="355804" y="232442"/>
                  </a:lnTo>
                  <a:lnTo>
                    <a:pt x="390787" y="204198"/>
                  </a:lnTo>
                  <a:lnTo>
                    <a:pt x="427033" y="177547"/>
                  </a:lnTo>
                  <a:lnTo>
                    <a:pt x="464489" y="152542"/>
                  </a:lnTo>
                  <a:lnTo>
                    <a:pt x="503105" y="129237"/>
                  </a:lnTo>
                  <a:lnTo>
                    <a:pt x="542828" y="107682"/>
                  </a:lnTo>
                  <a:lnTo>
                    <a:pt x="583607" y="87931"/>
                  </a:lnTo>
                  <a:lnTo>
                    <a:pt x="625389" y="70036"/>
                  </a:lnTo>
                  <a:lnTo>
                    <a:pt x="668123" y="54050"/>
                  </a:lnTo>
                  <a:lnTo>
                    <a:pt x="711757" y="40025"/>
                  </a:lnTo>
                  <a:lnTo>
                    <a:pt x="756239" y="28014"/>
                  </a:lnTo>
                  <a:lnTo>
                    <a:pt x="801517" y="18069"/>
                  </a:lnTo>
                  <a:lnTo>
                    <a:pt x="847539" y="10242"/>
                  </a:lnTo>
                  <a:lnTo>
                    <a:pt x="894255" y="4587"/>
                  </a:lnTo>
                  <a:lnTo>
                    <a:pt x="941611" y="1155"/>
                  </a:lnTo>
                  <a:lnTo>
                    <a:pt x="989556" y="0"/>
                  </a:lnTo>
                  <a:lnTo>
                    <a:pt x="1037500" y="1155"/>
                  </a:lnTo>
                  <a:lnTo>
                    <a:pt x="1084856" y="4587"/>
                  </a:lnTo>
                  <a:lnTo>
                    <a:pt x="1131572" y="10242"/>
                  </a:lnTo>
                  <a:lnTo>
                    <a:pt x="1177594" y="18069"/>
                  </a:lnTo>
                  <a:lnTo>
                    <a:pt x="1222873" y="28014"/>
                  </a:lnTo>
                  <a:lnTo>
                    <a:pt x="1267354" y="40025"/>
                  </a:lnTo>
                  <a:lnTo>
                    <a:pt x="1310988" y="54050"/>
                  </a:lnTo>
                  <a:lnTo>
                    <a:pt x="1353722" y="70036"/>
                  </a:lnTo>
                  <a:lnTo>
                    <a:pt x="1395504" y="87931"/>
                  </a:lnTo>
                  <a:lnTo>
                    <a:pt x="1436283" y="107682"/>
                  </a:lnTo>
                  <a:lnTo>
                    <a:pt x="1476006" y="129237"/>
                  </a:lnTo>
                  <a:lnTo>
                    <a:pt x="1514622" y="152542"/>
                  </a:lnTo>
                  <a:lnTo>
                    <a:pt x="1552079" y="177547"/>
                  </a:lnTo>
                  <a:lnTo>
                    <a:pt x="1588324" y="204198"/>
                  </a:lnTo>
                  <a:lnTo>
                    <a:pt x="1623307" y="232442"/>
                  </a:lnTo>
                  <a:lnTo>
                    <a:pt x="1656976" y="262228"/>
                  </a:lnTo>
                  <a:lnTo>
                    <a:pt x="1689277" y="293503"/>
                  </a:lnTo>
                  <a:lnTo>
                    <a:pt x="1720161" y="326214"/>
                  </a:lnTo>
                  <a:lnTo>
                    <a:pt x="1749574" y="360308"/>
                  </a:lnTo>
                  <a:lnTo>
                    <a:pt x="1777466" y="395734"/>
                  </a:lnTo>
                  <a:lnTo>
                    <a:pt x="1803784" y="432438"/>
                  </a:lnTo>
                  <a:lnTo>
                    <a:pt x="1828476" y="470369"/>
                  </a:lnTo>
                  <a:lnTo>
                    <a:pt x="1851490" y="509474"/>
                  </a:lnTo>
                  <a:lnTo>
                    <a:pt x="1872775" y="549700"/>
                  </a:lnTo>
                  <a:lnTo>
                    <a:pt x="1892279" y="590995"/>
                  </a:lnTo>
                  <a:lnTo>
                    <a:pt x="1909951" y="633306"/>
                  </a:lnTo>
                  <a:lnTo>
                    <a:pt x="1925737" y="676581"/>
                  </a:lnTo>
                  <a:lnTo>
                    <a:pt x="1939586" y="720767"/>
                  </a:lnTo>
                  <a:lnTo>
                    <a:pt x="1951448" y="765812"/>
                  </a:lnTo>
                  <a:lnTo>
                    <a:pt x="1961268" y="811663"/>
                  </a:lnTo>
                  <a:lnTo>
                    <a:pt x="1968997" y="858269"/>
                  </a:lnTo>
                  <a:lnTo>
                    <a:pt x="1974582" y="905575"/>
                  </a:lnTo>
                  <a:lnTo>
                    <a:pt x="1977970" y="953531"/>
                  </a:lnTo>
                  <a:lnTo>
                    <a:pt x="1979112" y="1002083"/>
                  </a:lnTo>
                  <a:lnTo>
                    <a:pt x="1977970" y="1050634"/>
                  </a:lnTo>
                  <a:lnTo>
                    <a:pt x="1974582" y="1098590"/>
                  </a:lnTo>
                  <a:lnTo>
                    <a:pt x="1968997" y="1145896"/>
                  </a:lnTo>
                  <a:lnTo>
                    <a:pt x="1961268" y="1192501"/>
                  </a:lnTo>
                  <a:lnTo>
                    <a:pt x="1951448" y="1238353"/>
                  </a:lnTo>
                  <a:lnTo>
                    <a:pt x="1939586" y="1283398"/>
                  </a:lnTo>
                  <a:lnTo>
                    <a:pt x="1925737" y="1327584"/>
                  </a:lnTo>
                  <a:lnTo>
                    <a:pt x="1909951" y="1370859"/>
                  </a:lnTo>
                  <a:lnTo>
                    <a:pt x="1892279" y="1413170"/>
                  </a:lnTo>
                  <a:lnTo>
                    <a:pt x="1872775" y="1454464"/>
                  </a:lnTo>
                  <a:lnTo>
                    <a:pt x="1851490" y="1494690"/>
                  </a:lnTo>
                  <a:lnTo>
                    <a:pt x="1828476" y="1533795"/>
                  </a:lnTo>
                  <a:lnTo>
                    <a:pt x="1803784" y="1571726"/>
                  </a:lnTo>
                  <a:lnTo>
                    <a:pt x="1777466" y="1608430"/>
                  </a:lnTo>
                  <a:lnTo>
                    <a:pt x="1749574" y="1643856"/>
                  </a:lnTo>
                  <a:lnTo>
                    <a:pt x="1720161" y="1677951"/>
                  </a:lnTo>
                  <a:lnTo>
                    <a:pt x="1689277" y="1710661"/>
                  </a:lnTo>
                  <a:lnTo>
                    <a:pt x="1656976" y="1741936"/>
                  </a:lnTo>
                  <a:lnTo>
                    <a:pt x="1623307" y="1771722"/>
                  </a:lnTo>
                  <a:lnTo>
                    <a:pt x="1588324" y="1799966"/>
                  </a:lnTo>
                  <a:lnTo>
                    <a:pt x="1552079" y="1826617"/>
                  </a:lnTo>
                  <a:lnTo>
                    <a:pt x="1514622" y="1851622"/>
                  </a:lnTo>
                  <a:lnTo>
                    <a:pt x="1476006" y="1874927"/>
                  </a:lnTo>
                  <a:lnTo>
                    <a:pt x="1436283" y="1896482"/>
                  </a:lnTo>
                  <a:lnTo>
                    <a:pt x="1395504" y="1916233"/>
                  </a:lnTo>
                  <a:lnTo>
                    <a:pt x="1353722" y="1934128"/>
                  </a:lnTo>
                  <a:lnTo>
                    <a:pt x="1310988" y="1950114"/>
                  </a:lnTo>
                  <a:lnTo>
                    <a:pt x="1267354" y="1964139"/>
                  </a:lnTo>
                  <a:lnTo>
                    <a:pt x="1222873" y="1976150"/>
                  </a:lnTo>
                  <a:lnTo>
                    <a:pt x="1177594" y="1986095"/>
                  </a:lnTo>
                  <a:lnTo>
                    <a:pt x="1131572" y="1993922"/>
                  </a:lnTo>
                  <a:lnTo>
                    <a:pt x="1084856" y="1999577"/>
                  </a:lnTo>
                  <a:lnTo>
                    <a:pt x="1037500" y="2003009"/>
                  </a:lnTo>
                  <a:lnTo>
                    <a:pt x="989556" y="2004165"/>
                  </a:lnTo>
                  <a:lnTo>
                    <a:pt x="941611" y="2003009"/>
                  </a:lnTo>
                  <a:lnTo>
                    <a:pt x="894255" y="1999577"/>
                  </a:lnTo>
                  <a:lnTo>
                    <a:pt x="847539" y="1993922"/>
                  </a:lnTo>
                  <a:lnTo>
                    <a:pt x="801517" y="1986095"/>
                  </a:lnTo>
                  <a:lnTo>
                    <a:pt x="756239" y="1976150"/>
                  </a:lnTo>
                  <a:lnTo>
                    <a:pt x="711757" y="1964139"/>
                  </a:lnTo>
                  <a:lnTo>
                    <a:pt x="668123" y="1950114"/>
                  </a:lnTo>
                  <a:lnTo>
                    <a:pt x="625389" y="1934128"/>
                  </a:lnTo>
                  <a:lnTo>
                    <a:pt x="583607" y="1916233"/>
                  </a:lnTo>
                  <a:lnTo>
                    <a:pt x="542828" y="1896482"/>
                  </a:lnTo>
                  <a:lnTo>
                    <a:pt x="503105" y="1874927"/>
                  </a:lnTo>
                  <a:lnTo>
                    <a:pt x="464489" y="1851622"/>
                  </a:lnTo>
                  <a:lnTo>
                    <a:pt x="427033" y="1826617"/>
                  </a:lnTo>
                  <a:lnTo>
                    <a:pt x="390787" y="1799966"/>
                  </a:lnTo>
                  <a:lnTo>
                    <a:pt x="355804" y="1771722"/>
                  </a:lnTo>
                  <a:lnTo>
                    <a:pt x="322136" y="1741936"/>
                  </a:lnTo>
                  <a:lnTo>
                    <a:pt x="289834" y="1710661"/>
                  </a:lnTo>
                  <a:lnTo>
                    <a:pt x="258950" y="1677951"/>
                  </a:lnTo>
                  <a:lnTo>
                    <a:pt x="229537" y="1643856"/>
                  </a:lnTo>
                  <a:lnTo>
                    <a:pt x="201645" y="1608430"/>
                  </a:lnTo>
                  <a:lnTo>
                    <a:pt x="175328" y="1571726"/>
                  </a:lnTo>
                  <a:lnTo>
                    <a:pt x="150636" y="1533795"/>
                  </a:lnTo>
                  <a:lnTo>
                    <a:pt x="127621" y="1494690"/>
                  </a:lnTo>
                  <a:lnTo>
                    <a:pt x="106336" y="1454464"/>
                  </a:lnTo>
                  <a:lnTo>
                    <a:pt x="86832" y="1413170"/>
                  </a:lnTo>
                  <a:lnTo>
                    <a:pt x="69161" y="1370859"/>
                  </a:lnTo>
                  <a:lnTo>
                    <a:pt x="53374" y="1327584"/>
                  </a:lnTo>
                  <a:lnTo>
                    <a:pt x="39525" y="1283398"/>
                  </a:lnTo>
                  <a:lnTo>
                    <a:pt x="27663" y="1238353"/>
                  </a:lnTo>
                  <a:lnTo>
                    <a:pt x="17843" y="1192501"/>
                  </a:lnTo>
                  <a:lnTo>
                    <a:pt x="10114" y="1145896"/>
                  </a:lnTo>
                  <a:lnTo>
                    <a:pt x="4529" y="1098590"/>
                  </a:lnTo>
                  <a:lnTo>
                    <a:pt x="1141" y="1050634"/>
                  </a:lnTo>
                  <a:lnTo>
                    <a:pt x="0" y="100208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7111" y="1984247"/>
              <a:ext cx="725424" cy="7223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32608" y="1827213"/>
              <a:ext cx="1968500" cy="1520825"/>
            </a:xfrm>
            <a:custGeom>
              <a:avLst/>
              <a:gdLst/>
              <a:ahLst/>
              <a:cxnLst/>
              <a:rect l="l" t="t" r="r" b="b"/>
              <a:pathLst>
                <a:path w="1968500" h="1520825">
                  <a:moveTo>
                    <a:pt x="0" y="1520687"/>
                  </a:moveTo>
                  <a:lnTo>
                    <a:pt x="1937856" y="518605"/>
                  </a:lnTo>
                </a:path>
                <a:path w="1968500" h="1520825">
                  <a:moveTo>
                    <a:pt x="0" y="1520687"/>
                  </a:moveTo>
                  <a:lnTo>
                    <a:pt x="1968211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3760" y="2343911"/>
              <a:ext cx="725424" cy="7223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1320" y="3121151"/>
              <a:ext cx="722376" cy="7254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3384" y="3864864"/>
              <a:ext cx="725424" cy="72237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469899" y="988059"/>
            <a:ext cx="1542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Warehouse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73070" y="6279388"/>
            <a:ext cx="4277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Integration/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Transformation/</a:t>
            </a:r>
            <a:r>
              <a:rPr sz="1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Orchestration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96895" y="5998463"/>
            <a:ext cx="722376" cy="7223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315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Databases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2407" y="1560575"/>
            <a:ext cx="725424" cy="725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2407" y="5681471"/>
            <a:ext cx="725424" cy="72542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103120" y="2554223"/>
            <a:ext cx="1524000" cy="2828925"/>
            <a:chOff x="2103120" y="2554223"/>
            <a:chExt cx="1524000" cy="28289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2554223"/>
              <a:ext cx="548639" cy="7254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20" y="3136391"/>
              <a:ext cx="1524000" cy="18013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2408" y="4660391"/>
              <a:ext cx="725424" cy="7223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233510" y="1712467"/>
            <a:ext cx="5501640" cy="451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2400">
              <a:latin typeface="Arial MT"/>
              <a:cs typeface="Arial MT"/>
            </a:endParaRPr>
          </a:p>
          <a:p>
            <a:pPr marL="12700" marR="1108710">
              <a:lnSpc>
                <a:spcPts val="8140"/>
              </a:lnSpc>
              <a:spcBef>
                <a:spcPts val="1045"/>
              </a:spcBef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Azure Database for MySQL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Azure Database for PostgreSQL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MariaDB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VM Images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 Oracle, SQL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Server etc.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5746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Storage</a:t>
            </a:r>
            <a:r>
              <a:rPr spc="-2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Account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232" y="1258824"/>
            <a:ext cx="902207" cy="9052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7232" y="2356104"/>
            <a:ext cx="902207" cy="9022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7232" y="3450335"/>
            <a:ext cx="902207" cy="9022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7232" y="4544567"/>
            <a:ext cx="902207" cy="9052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83806" y="1564131"/>
            <a:ext cx="2440940" cy="483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Blob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2800">
              <a:latin typeface="Arial MT"/>
              <a:cs typeface="Arial MT"/>
            </a:endParaRPr>
          </a:p>
          <a:p>
            <a:pPr marL="12700" marR="5080">
              <a:lnSpc>
                <a:spcPct val="256700"/>
              </a:lnSpc>
              <a:spcBef>
                <a:spcPts val="1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File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Disk Storage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Table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Queue</a:t>
            </a:r>
            <a:r>
              <a:rPr sz="2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7232" y="5641847"/>
            <a:ext cx="902207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191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Lake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73550" y="3188715"/>
            <a:ext cx="4993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Lake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176" y="2569464"/>
            <a:ext cx="1200912" cy="23530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3218" y="4703571"/>
            <a:ext cx="3569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2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2866" y="5931915"/>
            <a:ext cx="36118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3447" y="4703571"/>
            <a:ext cx="2359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Better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46228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Cosmos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DB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783" y="2520695"/>
            <a:ext cx="2130552" cy="21305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03894" y="2122932"/>
            <a:ext cx="3477260" cy="304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Globally</a:t>
            </a:r>
            <a:r>
              <a:rPr sz="3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distributed</a:t>
            </a:r>
            <a:endParaRPr sz="3200">
              <a:latin typeface="Arial MT"/>
              <a:cs typeface="Arial MT"/>
            </a:endParaRPr>
          </a:p>
          <a:p>
            <a:pPr marL="12700" marR="442595">
              <a:lnSpc>
                <a:spcPct val="259400"/>
              </a:lnSpc>
              <a:spcBef>
                <a:spcPts val="2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Multi</a:t>
            </a:r>
            <a:r>
              <a:rPr sz="3200" spc="8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2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Throughput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333756"/>
            <a:ext cx="9164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Storage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solutions</a:t>
            </a:r>
            <a:r>
              <a:rPr dirty="0">
                <a:solidFill>
                  <a:srgbClr val="FFFFFF"/>
                </a:solidFill>
              </a:rPr>
              <a:t> used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this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course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264" y="1575816"/>
            <a:ext cx="1082039" cy="10850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3264" y="4376927"/>
            <a:ext cx="1100327" cy="21579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8658" y="1845564"/>
            <a:ext cx="4993640" cy="344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3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r>
              <a:rPr sz="32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Blob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Lake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1655" y="3136392"/>
            <a:ext cx="90525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908" y="3064764"/>
            <a:ext cx="4873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Environment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set-up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99620" y="5230746"/>
            <a:ext cx="3439160" cy="1365250"/>
          </a:xfrm>
          <a:custGeom>
            <a:avLst/>
            <a:gdLst/>
            <a:ahLst/>
            <a:cxnLst/>
            <a:rect l="l" t="t" r="r" b="b"/>
            <a:pathLst>
              <a:path w="3439159" h="1365250">
                <a:moveTo>
                  <a:pt x="3439114" y="0"/>
                </a:moveTo>
                <a:lnTo>
                  <a:pt x="0" y="0"/>
                </a:lnTo>
                <a:lnTo>
                  <a:pt x="0" y="1364925"/>
                </a:lnTo>
                <a:lnTo>
                  <a:pt x="3439114" y="1364925"/>
                </a:lnTo>
                <a:lnTo>
                  <a:pt x="3439114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199620" y="1120937"/>
            <a:ext cx="3439160" cy="3900804"/>
            <a:chOff x="8199620" y="1120937"/>
            <a:chExt cx="3439160" cy="3900804"/>
          </a:xfrm>
        </p:grpSpPr>
        <p:sp>
          <p:nvSpPr>
            <p:cNvPr id="5" name="object 5"/>
            <p:cNvSpPr/>
            <p:nvPr/>
          </p:nvSpPr>
          <p:spPr>
            <a:xfrm>
              <a:off x="8199620" y="1120937"/>
              <a:ext cx="3439160" cy="3900804"/>
            </a:xfrm>
            <a:custGeom>
              <a:avLst/>
              <a:gdLst/>
              <a:ahLst/>
              <a:cxnLst/>
              <a:rect l="l" t="t" r="r" b="b"/>
              <a:pathLst>
                <a:path w="3439159" h="3900804">
                  <a:moveTo>
                    <a:pt x="3439114" y="0"/>
                  </a:moveTo>
                  <a:lnTo>
                    <a:pt x="0" y="0"/>
                  </a:lnTo>
                  <a:lnTo>
                    <a:pt x="0" y="3900766"/>
                  </a:lnTo>
                  <a:lnTo>
                    <a:pt x="3439114" y="3900766"/>
                  </a:lnTo>
                  <a:lnTo>
                    <a:pt x="3439114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91038" y="132997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91038" y="132997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91038" y="291999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91038" y="291999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1038" y="371500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1038" y="371500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1038" y="21249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91038" y="21249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91038" y="451000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91038" y="451000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4873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Environment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set-up</a:t>
            </a: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94" y="1890737"/>
            <a:ext cx="7062345" cy="364852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199620" y="1120937"/>
            <a:ext cx="3439160" cy="3900804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5765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Subscription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576580">
              <a:lnSpc>
                <a:spcPct val="100000"/>
              </a:lnSpc>
              <a:spcBef>
                <a:spcPts val="178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Factory</a:t>
            </a:r>
            <a:endParaRPr sz="1800">
              <a:latin typeface="Arial MT"/>
              <a:cs typeface="Arial MT"/>
            </a:endParaRPr>
          </a:p>
          <a:p>
            <a:pPr marL="576580" marR="326390">
              <a:lnSpc>
                <a:spcPct val="29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Blob Storage Account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Lake Storage Gen2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4688" y="5298663"/>
            <a:ext cx="149860" cy="383540"/>
            <a:chOff x="8384688" y="5298663"/>
            <a:chExt cx="149860" cy="383540"/>
          </a:xfrm>
        </p:grpSpPr>
        <p:sp>
          <p:nvSpPr>
            <p:cNvPr id="20" name="object 20"/>
            <p:cNvSpPr/>
            <p:nvPr/>
          </p:nvSpPr>
          <p:spPr>
            <a:xfrm>
              <a:off x="8391038" y="530501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91038" y="530501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384688" y="6093672"/>
            <a:ext cx="149860" cy="383540"/>
            <a:chOff x="8384688" y="6093672"/>
            <a:chExt cx="149860" cy="383540"/>
          </a:xfrm>
        </p:grpSpPr>
        <p:sp>
          <p:nvSpPr>
            <p:cNvPr id="23" name="object 23"/>
            <p:cNvSpPr/>
            <p:nvPr/>
          </p:nvSpPr>
          <p:spPr>
            <a:xfrm>
              <a:off x="8391038" y="610002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91038" y="610002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99620" y="5230746"/>
            <a:ext cx="3439160" cy="136525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576580">
              <a:lnSpc>
                <a:spcPct val="100000"/>
              </a:lnSpc>
              <a:spcBef>
                <a:spcPts val="95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Databricks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5765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Insight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443" y="2680716"/>
            <a:ext cx="7174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</a:t>
            </a:r>
            <a:r>
              <a:rPr spc="-254" dirty="0"/>
              <a:t> </a:t>
            </a:r>
            <a:r>
              <a:rPr spc="-5" dirty="0"/>
              <a:t>Azure</a:t>
            </a:r>
            <a:r>
              <a:rPr spc="-10" dirty="0"/>
              <a:t> </a:t>
            </a:r>
            <a:r>
              <a:rPr spc="-5" dirty="0"/>
              <a:t>Free</a:t>
            </a:r>
            <a:r>
              <a:rPr spc="-254" dirty="0"/>
              <a:t> </a:t>
            </a:r>
            <a:r>
              <a:rPr dirty="0"/>
              <a:t>Account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007" y="2356104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443" y="2680716"/>
            <a:ext cx="7079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</a:t>
            </a:r>
            <a:r>
              <a:rPr spc="-245" dirty="0"/>
              <a:t> </a:t>
            </a:r>
            <a:r>
              <a:rPr spc="-5" dirty="0"/>
              <a:t>Azure</a:t>
            </a:r>
            <a:r>
              <a:rPr dirty="0"/>
              <a:t> </a:t>
            </a:r>
            <a:r>
              <a:rPr spc="-5" dirty="0"/>
              <a:t>Data</a:t>
            </a:r>
            <a:r>
              <a:rPr dirty="0"/>
              <a:t> </a:t>
            </a:r>
            <a:r>
              <a:rPr spc="-5" dirty="0"/>
              <a:t>Factory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007" y="2356104"/>
            <a:ext cx="1063752" cy="16398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443" y="2680716"/>
            <a:ext cx="79838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</a:t>
            </a:r>
            <a:r>
              <a:rPr spc="-250" dirty="0"/>
              <a:t> </a:t>
            </a:r>
            <a:r>
              <a:rPr spc="-5" dirty="0"/>
              <a:t>Azure Storage</a:t>
            </a:r>
            <a:r>
              <a:rPr spc="-245" dirty="0"/>
              <a:t> </a:t>
            </a:r>
            <a:r>
              <a:rPr dirty="0"/>
              <a:t>Account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4664" y="2145792"/>
            <a:ext cx="1063752" cy="1636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94" y="1954061"/>
            <a:ext cx="5544185" cy="32317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222" y="1954061"/>
            <a:ext cx="5544185" cy="32317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119" y="220980"/>
            <a:ext cx="763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Covid-19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Prediction/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443" y="2680716"/>
            <a:ext cx="7952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</a:t>
            </a:r>
            <a:r>
              <a:rPr spc="-250" dirty="0"/>
              <a:t> </a:t>
            </a:r>
            <a:r>
              <a:rPr spc="-5" dirty="0"/>
              <a:t>Azure Data </a:t>
            </a:r>
            <a:r>
              <a:rPr dirty="0"/>
              <a:t>Lake</a:t>
            </a:r>
            <a:r>
              <a:rPr spc="-5" dirty="0"/>
              <a:t> </a:t>
            </a:r>
            <a:r>
              <a:rPr dirty="0"/>
              <a:t>Gen2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4664" y="2145792"/>
            <a:ext cx="1063752" cy="16367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443" y="2680716"/>
            <a:ext cx="7527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Creating</a:t>
            </a:r>
            <a:r>
              <a:rPr spc="-250" dirty="0"/>
              <a:t> </a:t>
            </a:r>
            <a:r>
              <a:rPr spc="-5" dirty="0"/>
              <a:t>Azure</a:t>
            </a:r>
            <a:r>
              <a:rPr dirty="0"/>
              <a:t> SQL</a:t>
            </a:r>
            <a:r>
              <a:rPr spc="-165" dirty="0"/>
              <a:t> </a:t>
            </a:r>
            <a:r>
              <a:rPr spc="-5" dirty="0"/>
              <a:t>Database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4664" y="2145792"/>
            <a:ext cx="1063752" cy="16367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6118" y="3064764"/>
            <a:ext cx="363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0" dirty="0"/>
              <a:t> </a:t>
            </a:r>
            <a:r>
              <a:rPr spc="-5" dirty="0"/>
              <a:t>Ingestion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454" y="2726436"/>
            <a:ext cx="8448040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783080" marR="5080" indent="-1770380">
              <a:lnSpc>
                <a:spcPct val="100499"/>
              </a:lnSpc>
              <a:spcBef>
                <a:spcPts val="7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5" dirty="0">
                <a:solidFill>
                  <a:srgbClr val="FFFFFF"/>
                </a:solidFill>
              </a:rPr>
              <a:t> Module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(Population</a:t>
            </a:r>
            <a:r>
              <a:rPr dirty="0">
                <a:solidFill>
                  <a:srgbClr val="FFFFFF"/>
                </a:solidFill>
              </a:rPr>
              <a:t> by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Age)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2625" y="1343614"/>
            <a:ext cx="3597275" cy="1195070"/>
            <a:chOff x="4292625" y="1343614"/>
            <a:chExt cx="3597275" cy="1195070"/>
          </a:xfrm>
        </p:grpSpPr>
        <p:sp>
          <p:nvSpPr>
            <p:cNvPr id="4" name="object 4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8" name="object 8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15" name="object 15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30377" y="4314444"/>
            <a:ext cx="91376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64160" marR="5080" indent="-252095">
              <a:lnSpc>
                <a:spcPts val="1580"/>
              </a:lnSpc>
              <a:spcBef>
                <a:spcPts val="2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63727" y="4732020"/>
            <a:ext cx="64706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6045" marR="5080" indent="-939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torag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85089" y="2952009"/>
            <a:ext cx="3103245" cy="1811655"/>
            <a:chOff x="3685089" y="2952009"/>
            <a:chExt cx="3103245" cy="1811655"/>
          </a:xfrm>
        </p:grpSpPr>
        <p:sp>
          <p:nvSpPr>
            <p:cNvPr id="20" name="object 20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0138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46111" y="3596640"/>
            <a:ext cx="2218055" cy="710565"/>
            <a:chOff x="5046111" y="3596640"/>
            <a:chExt cx="2218055" cy="71056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3596640"/>
              <a:ext cx="710183" cy="7101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29" name="object 29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088" y="5050535"/>
            <a:ext cx="585215" cy="585216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4700" y="1676400"/>
            <a:ext cx="8816340" cy="4715510"/>
            <a:chOff x="504700" y="1676400"/>
            <a:chExt cx="8816340" cy="4715510"/>
          </a:xfrm>
        </p:grpSpPr>
        <p:sp>
          <p:nvSpPr>
            <p:cNvPr id="42" name="object 42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599" y="5126735"/>
              <a:ext cx="710183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3" y="1676400"/>
              <a:ext cx="725424" cy="7223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5" y="1676400"/>
              <a:ext cx="673607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3" y="1678156"/>
              <a:ext cx="761859" cy="7199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3750" y="4718518"/>
              <a:ext cx="1899285" cy="0"/>
            </a:xfrm>
            <a:custGeom>
              <a:avLst/>
              <a:gdLst/>
              <a:ahLst/>
              <a:cxnLst/>
              <a:rect l="l" t="t" r="r" b="b"/>
              <a:pathLst>
                <a:path w="1899285">
                  <a:moveTo>
                    <a:pt x="0" y="0"/>
                  </a:moveTo>
                  <a:lnTo>
                    <a:pt x="1899166" y="1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3750" y="4718518"/>
              <a:ext cx="0" cy="1654175"/>
            </a:xfrm>
            <a:custGeom>
              <a:avLst/>
              <a:gdLst/>
              <a:ahLst/>
              <a:cxnLst/>
              <a:rect l="l" t="t" r="r" b="b"/>
              <a:pathLst>
                <a:path h="1654175">
                  <a:moveTo>
                    <a:pt x="0" y="165390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22916" y="2754807"/>
              <a:ext cx="0" cy="1964055"/>
            </a:xfrm>
            <a:custGeom>
              <a:avLst/>
              <a:gdLst/>
              <a:ahLst/>
              <a:cxnLst/>
              <a:rect l="l" t="t" r="r" b="b"/>
              <a:pathLst>
                <a:path h="1964054">
                  <a:moveTo>
                    <a:pt x="0" y="1963711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1249" y="6372422"/>
              <a:ext cx="4758690" cy="0"/>
            </a:xfrm>
            <a:custGeom>
              <a:avLst/>
              <a:gdLst/>
              <a:ahLst/>
              <a:cxnLst/>
              <a:rect l="l" t="t" r="r" b="b"/>
              <a:pathLst>
                <a:path w="4758690">
                  <a:moveTo>
                    <a:pt x="0" y="0"/>
                  </a:moveTo>
                  <a:lnTo>
                    <a:pt x="4758407" y="1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22916" y="2754807"/>
              <a:ext cx="2847340" cy="0"/>
            </a:xfrm>
            <a:custGeom>
              <a:avLst/>
              <a:gdLst/>
              <a:ahLst/>
              <a:cxnLst/>
              <a:rect l="l" t="t" r="r" b="b"/>
              <a:pathLst>
                <a:path w="2847340">
                  <a:moveTo>
                    <a:pt x="0" y="0"/>
                  </a:moveTo>
                  <a:lnTo>
                    <a:pt x="2846741" y="1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69656" y="2754807"/>
              <a:ext cx="0" cy="3618229"/>
            </a:xfrm>
            <a:custGeom>
              <a:avLst/>
              <a:gdLst/>
              <a:ahLst/>
              <a:cxnLst/>
              <a:rect l="l" t="t" r="r" b="b"/>
              <a:pathLst>
                <a:path h="3618229">
                  <a:moveTo>
                    <a:pt x="0" y="0"/>
                  </a:moveTo>
                  <a:lnTo>
                    <a:pt x="1" y="3617615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234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–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Population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234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–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Population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148" y="1887199"/>
            <a:ext cx="7269976" cy="37041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249775" y="1114587"/>
            <a:ext cx="149860" cy="383540"/>
            <a:chOff x="8249775" y="1114587"/>
            <a:chExt cx="149860" cy="383540"/>
          </a:xfrm>
        </p:grpSpPr>
        <p:sp>
          <p:nvSpPr>
            <p:cNvPr id="6" name="object 6"/>
            <p:cNvSpPr/>
            <p:nvPr/>
          </p:nvSpPr>
          <p:spPr>
            <a:xfrm>
              <a:off x="8256125" y="112093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56125" y="1120937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49775" y="1700301"/>
            <a:ext cx="149860" cy="383540"/>
            <a:chOff x="8249775" y="1700301"/>
            <a:chExt cx="149860" cy="383540"/>
          </a:xfrm>
        </p:grpSpPr>
        <p:sp>
          <p:nvSpPr>
            <p:cNvPr id="9" name="object 9"/>
            <p:cNvSpPr/>
            <p:nvPr/>
          </p:nvSpPr>
          <p:spPr>
            <a:xfrm>
              <a:off x="8256125" y="170665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6125" y="170665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249775" y="2286013"/>
            <a:ext cx="149860" cy="383540"/>
            <a:chOff x="8249775" y="2286013"/>
            <a:chExt cx="149860" cy="383540"/>
          </a:xfrm>
        </p:grpSpPr>
        <p:sp>
          <p:nvSpPr>
            <p:cNvPr id="12" name="object 12"/>
            <p:cNvSpPr/>
            <p:nvPr/>
          </p:nvSpPr>
          <p:spPr>
            <a:xfrm>
              <a:off x="8256125" y="229236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56125" y="2292363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249775" y="4043152"/>
            <a:ext cx="149860" cy="383540"/>
            <a:chOff x="8249775" y="4043152"/>
            <a:chExt cx="149860" cy="383540"/>
          </a:xfrm>
        </p:grpSpPr>
        <p:sp>
          <p:nvSpPr>
            <p:cNvPr id="15" name="object 15"/>
            <p:cNvSpPr/>
            <p:nvPr/>
          </p:nvSpPr>
          <p:spPr>
            <a:xfrm>
              <a:off x="8256125" y="40495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6125" y="40495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249775" y="3457440"/>
            <a:ext cx="149860" cy="383540"/>
            <a:chOff x="8249775" y="3457440"/>
            <a:chExt cx="149860" cy="383540"/>
          </a:xfrm>
        </p:grpSpPr>
        <p:sp>
          <p:nvSpPr>
            <p:cNvPr id="18" name="object 18"/>
            <p:cNvSpPr/>
            <p:nvPr/>
          </p:nvSpPr>
          <p:spPr>
            <a:xfrm>
              <a:off x="8256125" y="346379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6125" y="346379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249775" y="6386004"/>
            <a:ext cx="149860" cy="383540"/>
            <a:chOff x="8249775" y="6386004"/>
            <a:chExt cx="149860" cy="383540"/>
          </a:xfrm>
        </p:grpSpPr>
        <p:sp>
          <p:nvSpPr>
            <p:cNvPr id="21" name="object 21"/>
            <p:cNvSpPr/>
            <p:nvPr/>
          </p:nvSpPr>
          <p:spPr>
            <a:xfrm>
              <a:off x="8256125" y="639235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56125" y="639235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249775" y="5214579"/>
            <a:ext cx="149860" cy="383540"/>
            <a:chOff x="8249775" y="5214579"/>
            <a:chExt cx="149860" cy="383540"/>
          </a:xfrm>
        </p:grpSpPr>
        <p:sp>
          <p:nvSpPr>
            <p:cNvPr id="24" name="object 24"/>
            <p:cNvSpPr/>
            <p:nvPr/>
          </p:nvSpPr>
          <p:spPr>
            <a:xfrm>
              <a:off x="8256125" y="522092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56125" y="522092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249775" y="4628865"/>
            <a:ext cx="149860" cy="383540"/>
            <a:chOff x="8249775" y="4628865"/>
            <a:chExt cx="149860" cy="383540"/>
          </a:xfrm>
        </p:grpSpPr>
        <p:sp>
          <p:nvSpPr>
            <p:cNvPr id="27" name="object 27"/>
            <p:cNvSpPr/>
            <p:nvPr/>
          </p:nvSpPr>
          <p:spPr>
            <a:xfrm>
              <a:off x="8256125" y="463521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56125" y="463521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249775" y="5800292"/>
            <a:ext cx="149860" cy="383540"/>
            <a:chOff x="8249775" y="5800292"/>
            <a:chExt cx="149860" cy="383540"/>
          </a:xfrm>
        </p:grpSpPr>
        <p:sp>
          <p:nvSpPr>
            <p:cNvPr id="30" name="object 30"/>
            <p:cNvSpPr/>
            <p:nvPr/>
          </p:nvSpPr>
          <p:spPr>
            <a:xfrm>
              <a:off x="8256125" y="580664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56125" y="580664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249775" y="2871726"/>
            <a:ext cx="149860" cy="383540"/>
            <a:chOff x="8249775" y="2871726"/>
            <a:chExt cx="149860" cy="383540"/>
          </a:xfrm>
        </p:grpSpPr>
        <p:sp>
          <p:nvSpPr>
            <p:cNvPr id="33" name="object 33"/>
            <p:cNvSpPr/>
            <p:nvPr/>
          </p:nvSpPr>
          <p:spPr>
            <a:xfrm>
              <a:off x="8256125" y="287807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4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4" y="370800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256125" y="287807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629156" y="1154684"/>
            <a:ext cx="2185035" cy="557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ivi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  <a:p>
            <a:pPr marL="12700" marR="550545">
              <a:lnSpc>
                <a:spcPct val="2133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Linked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Services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Datasets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  <a:p>
            <a:pPr marL="12700" marR="233679">
              <a:lnSpc>
                <a:spcPct val="213300"/>
              </a:lnSpc>
              <a:spcBef>
                <a:spcPts val="25"/>
              </a:spcBef>
            </a:pPr>
            <a:r>
              <a:rPr sz="1800" spc="-13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ivi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 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ivi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 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Activity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133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etadat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ivi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 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Delete</a:t>
            </a:r>
            <a:r>
              <a:rPr sz="18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Activity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Trigger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449" y="2001012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039" y="4128516"/>
            <a:ext cx="4874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Azure</a:t>
            </a:r>
            <a:r>
              <a:rPr sz="44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Blob</a:t>
            </a:r>
            <a:r>
              <a:rPr sz="4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Storage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8558" y="4128516"/>
            <a:ext cx="4191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Azure</a:t>
            </a:r>
            <a:r>
              <a:rPr sz="4400" spc="-3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r>
              <a:rPr sz="44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Lake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65057" y="4303082"/>
            <a:ext cx="1236345" cy="381000"/>
            <a:chOff x="5765057" y="4303082"/>
            <a:chExt cx="1236345" cy="381000"/>
          </a:xfrm>
        </p:grpSpPr>
        <p:sp>
          <p:nvSpPr>
            <p:cNvPr id="6" name="object 6"/>
            <p:cNvSpPr/>
            <p:nvPr/>
          </p:nvSpPr>
          <p:spPr>
            <a:xfrm>
              <a:off x="5771407" y="4309432"/>
              <a:ext cx="1223645" cy="368300"/>
            </a:xfrm>
            <a:custGeom>
              <a:avLst/>
              <a:gdLst/>
              <a:ahLst/>
              <a:cxnLst/>
              <a:rect l="l" t="t" r="r" b="b"/>
              <a:pathLst>
                <a:path w="1223645" h="368300">
                  <a:moveTo>
                    <a:pt x="11503" y="92034"/>
                  </a:moveTo>
                  <a:lnTo>
                    <a:pt x="0" y="92034"/>
                  </a:lnTo>
                  <a:lnTo>
                    <a:pt x="0" y="276101"/>
                  </a:lnTo>
                  <a:lnTo>
                    <a:pt x="11503" y="276101"/>
                  </a:lnTo>
                  <a:lnTo>
                    <a:pt x="11503" y="92034"/>
                  </a:lnTo>
                  <a:close/>
                </a:path>
                <a:path w="1223645" h="368300">
                  <a:moveTo>
                    <a:pt x="46017" y="92034"/>
                  </a:moveTo>
                  <a:lnTo>
                    <a:pt x="23008" y="92034"/>
                  </a:lnTo>
                  <a:lnTo>
                    <a:pt x="23008" y="276101"/>
                  </a:lnTo>
                  <a:lnTo>
                    <a:pt x="46017" y="276101"/>
                  </a:lnTo>
                  <a:lnTo>
                    <a:pt x="46017" y="92034"/>
                  </a:lnTo>
                  <a:close/>
                </a:path>
                <a:path w="1223645" h="368300">
                  <a:moveTo>
                    <a:pt x="1039092" y="0"/>
                  </a:moveTo>
                  <a:lnTo>
                    <a:pt x="1039092" y="92034"/>
                  </a:lnTo>
                  <a:lnTo>
                    <a:pt x="57520" y="92034"/>
                  </a:lnTo>
                  <a:lnTo>
                    <a:pt x="57520" y="276101"/>
                  </a:lnTo>
                  <a:lnTo>
                    <a:pt x="1039092" y="276101"/>
                  </a:lnTo>
                  <a:lnTo>
                    <a:pt x="1039092" y="368136"/>
                  </a:lnTo>
                  <a:lnTo>
                    <a:pt x="1223159" y="184068"/>
                  </a:lnTo>
                  <a:lnTo>
                    <a:pt x="103909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71407" y="4309432"/>
              <a:ext cx="1223645" cy="368300"/>
            </a:xfrm>
            <a:custGeom>
              <a:avLst/>
              <a:gdLst/>
              <a:ahLst/>
              <a:cxnLst/>
              <a:rect l="l" t="t" r="r" b="b"/>
              <a:pathLst>
                <a:path w="1223645" h="368300">
                  <a:moveTo>
                    <a:pt x="0" y="92034"/>
                  </a:moveTo>
                  <a:lnTo>
                    <a:pt x="11503" y="92034"/>
                  </a:lnTo>
                  <a:lnTo>
                    <a:pt x="11503" y="276102"/>
                  </a:lnTo>
                  <a:lnTo>
                    <a:pt x="0" y="276102"/>
                  </a:lnTo>
                  <a:lnTo>
                    <a:pt x="0" y="92034"/>
                  </a:lnTo>
                  <a:close/>
                </a:path>
                <a:path w="1223645" h="368300">
                  <a:moveTo>
                    <a:pt x="23009" y="92034"/>
                  </a:moveTo>
                  <a:lnTo>
                    <a:pt x="46016" y="92034"/>
                  </a:lnTo>
                  <a:lnTo>
                    <a:pt x="46016" y="276102"/>
                  </a:lnTo>
                  <a:lnTo>
                    <a:pt x="23009" y="276102"/>
                  </a:lnTo>
                  <a:lnTo>
                    <a:pt x="23009" y="92034"/>
                  </a:lnTo>
                  <a:close/>
                </a:path>
                <a:path w="1223645" h="368300">
                  <a:moveTo>
                    <a:pt x="57520" y="92034"/>
                  </a:moveTo>
                  <a:lnTo>
                    <a:pt x="1039092" y="92034"/>
                  </a:lnTo>
                  <a:lnTo>
                    <a:pt x="1039092" y="0"/>
                  </a:lnTo>
                  <a:lnTo>
                    <a:pt x="1223160" y="184068"/>
                  </a:lnTo>
                  <a:lnTo>
                    <a:pt x="1039092" y="368136"/>
                  </a:lnTo>
                  <a:lnTo>
                    <a:pt x="1039092" y="276102"/>
                  </a:lnTo>
                  <a:lnTo>
                    <a:pt x="57520" y="276102"/>
                  </a:lnTo>
                  <a:lnTo>
                    <a:pt x="57520" y="92034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4017" y="1234439"/>
            <a:ext cx="4878597" cy="5458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19619" y="3256860"/>
            <a:ext cx="284480" cy="946785"/>
            <a:chOff x="919619" y="3256860"/>
            <a:chExt cx="284480" cy="946785"/>
          </a:xfrm>
        </p:grpSpPr>
        <p:sp>
          <p:nvSpPr>
            <p:cNvPr id="5" name="object 5"/>
            <p:cNvSpPr/>
            <p:nvPr/>
          </p:nvSpPr>
          <p:spPr>
            <a:xfrm>
              <a:off x="925969" y="3263210"/>
              <a:ext cx="271780" cy="934085"/>
            </a:xfrm>
            <a:custGeom>
              <a:avLst/>
              <a:gdLst/>
              <a:ahLst/>
              <a:cxnLst/>
              <a:rect l="l" t="t" r="r" b="b"/>
              <a:pathLst>
                <a:path w="271780" h="934085">
                  <a:moveTo>
                    <a:pt x="271221" y="0"/>
                  </a:moveTo>
                  <a:lnTo>
                    <a:pt x="0" y="0"/>
                  </a:lnTo>
                  <a:lnTo>
                    <a:pt x="0" y="933886"/>
                  </a:lnTo>
                  <a:lnTo>
                    <a:pt x="271221" y="933886"/>
                  </a:lnTo>
                  <a:lnTo>
                    <a:pt x="27122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5969" y="3263210"/>
              <a:ext cx="271780" cy="934085"/>
            </a:xfrm>
            <a:custGeom>
              <a:avLst/>
              <a:gdLst/>
              <a:ahLst/>
              <a:cxnLst/>
              <a:rect l="l" t="t" r="r" b="b"/>
              <a:pathLst>
                <a:path w="271780" h="934085">
                  <a:moveTo>
                    <a:pt x="0" y="0"/>
                  </a:moveTo>
                  <a:lnTo>
                    <a:pt x="271221" y="0"/>
                  </a:lnTo>
                  <a:lnTo>
                    <a:pt x="271221" y="933886"/>
                  </a:lnTo>
                  <a:lnTo>
                    <a:pt x="0" y="9338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8742" y="3154171"/>
            <a:ext cx="4496435" cy="1113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Ingest</a:t>
            </a:r>
            <a:r>
              <a:rPr sz="18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”population by</a:t>
            </a:r>
            <a:r>
              <a:rPr sz="18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age”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for all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EU 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Countries into the Data Lake to support the 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machine learning models to predict increase </a:t>
            </a:r>
            <a:r>
              <a:rPr sz="1800" spc="-484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Covid-19 mortality rates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390" y="348995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035" y="3270321"/>
            <a:ext cx="3455035" cy="249999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91440" marR="91440">
              <a:lnSpc>
                <a:spcPts val="1900"/>
              </a:lnSpc>
              <a:tabLst>
                <a:tab pos="1656080" algn="l"/>
              </a:tabLst>
            </a:pP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Storage</a:t>
            </a:r>
            <a:r>
              <a:rPr sz="1600" spc="-1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Account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 –</a:t>
            </a:r>
            <a:r>
              <a:rPr sz="1600" spc="434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covidreportingsa </a:t>
            </a:r>
            <a:r>
              <a:rPr sz="1600" spc="-43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Container	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–</a:t>
            </a:r>
            <a:r>
              <a:rPr sz="16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population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ts val="1830"/>
              </a:lnSpc>
              <a:tabLst>
                <a:tab pos="930910" algn="l"/>
              </a:tabLst>
            </a:pPr>
            <a:r>
              <a:rPr sz="1600" spc="-10" dirty="0">
                <a:solidFill>
                  <a:srgbClr val="0070C0"/>
                </a:solidFill>
                <a:latin typeface="Arial MT"/>
                <a:cs typeface="Arial MT"/>
              </a:rPr>
              <a:t>File	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-</a:t>
            </a:r>
            <a:r>
              <a:rPr sz="16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70C0"/>
                </a:solidFill>
                <a:latin typeface="Arial MT"/>
                <a:cs typeface="Arial MT"/>
              </a:rPr>
              <a:t>population_by_age.tsv.gz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686" y="2585436"/>
            <a:ext cx="3467735" cy="691515"/>
            <a:chOff x="603686" y="2585436"/>
            <a:chExt cx="3467735" cy="691515"/>
          </a:xfrm>
        </p:grpSpPr>
        <p:sp>
          <p:nvSpPr>
            <p:cNvPr id="5" name="object 5"/>
            <p:cNvSpPr/>
            <p:nvPr/>
          </p:nvSpPr>
          <p:spPr>
            <a:xfrm>
              <a:off x="610036" y="2591786"/>
              <a:ext cx="3455035" cy="678815"/>
            </a:xfrm>
            <a:custGeom>
              <a:avLst/>
              <a:gdLst/>
              <a:ahLst/>
              <a:cxnLst/>
              <a:rect l="l" t="t" r="r" b="b"/>
              <a:pathLst>
                <a:path w="3455035" h="678814">
                  <a:moveTo>
                    <a:pt x="3341846" y="0"/>
                  </a:moveTo>
                  <a:lnTo>
                    <a:pt x="113090" y="0"/>
                  </a:lnTo>
                  <a:lnTo>
                    <a:pt x="69070" y="8887"/>
                  </a:lnTo>
                  <a:lnTo>
                    <a:pt x="33123" y="33123"/>
                  </a:lnTo>
                  <a:lnTo>
                    <a:pt x="8887" y="69070"/>
                  </a:lnTo>
                  <a:lnTo>
                    <a:pt x="0" y="113090"/>
                  </a:lnTo>
                  <a:lnTo>
                    <a:pt x="0" y="678535"/>
                  </a:lnTo>
                  <a:lnTo>
                    <a:pt x="3454937" y="678535"/>
                  </a:lnTo>
                  <a:lnTo>
                    <a:pt x="3454937" y="113090"/>
                  </a:lnTo>
                  <a:lnTo>
                    <a:pt x="3446049" y="69070"/>
                  </a:lnTo>
                  <a:lnTo>
                    <a:pt x="3421813" y="33123"/>
                  </a:lnTo>
                  <a:lnTo>
                    <a:pt x="3385866" y="8887"/>
                  </a:lnTo>
                  <a:lnTo>
                    <a:pt x="334184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0036" y="2591786"/>
              <a:ext cx="3455035" cy="678815"/>
            </a:xfrm>
            <a:custGeom>
              <a:avLst/>
              <a:gdLst/>
              <a:ahLst/>
              <a:cxnLst/>
              <a:rect l="l" t="t" r="r" b="b"/>
              <a:pathLst>
                <a:path w="3455035" h="678814">
                  <a:moveTo>
                    <a:pt x="113090" y="0"/>
                  </a:moveTo>
                  <a:lnTo>
                    <a:pt x="3341847" y="0"/>
                  </a:lnTo>
                  <a:lnTo>
                    <a:pt x="3385866" y="8887"/>
                  </a:lnTo>
                  <a:lnTo>
                    <a:pt x="3421813" y="33123"/>
                  </a:lnTo>
                  <a:lnTo>
                    <a:pt x="3446049" y="69070"/>
                  </a:lnTo>
                  <a:lnTo>
                    <a:pt x="3454937" y="113090"/>
                  </a:lnTo>
                  <a:lnTo>
                    <a:pt x="3454937" y="678536"/>
                  </a:lnTo>
                  <a:lnTo>
                    <a:pt x="0" y="678536"/>
                  </a:lnTo>
                  <a:lnTo>
                    <a:pt x="0" y="113090"/>
                  </a:lnTo>
                  <a:lnTo>
                    <a:pt x="8887" y="69070"/>
                  </a:lnTo>
                  <a:lnTo>
                    <a:pt x="33123" y="33123"/>
                  </a:lnTo>
                  <a:lnTo>
                    <a:pt x="69070" y="8887"/>
                  </a:lnTo>
                  <a:lnTo>
                    <a:pt x="11309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62854" y="2797555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Sou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3823" y="2639567"/>
            <a:ext cx="591312" cy="58826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064811" y="4474933"/>
            <a:ext cx="633095" cy="76200"/>
          </a:xfrm>
          <a:custGeom>
            <a:avLst/>
            <a:gdLst/>
            <a:ahLst/>
            <a:cxnLst/>
            <a:rect l="l" t="t" r="r" b="b"/>
            <a:pathLst>
              <a:path w="633095" h="76200">
                <a:moveTo>
                  <a:pt x="608073" y="25234"/>
                </a:moveTo>
                <a:lnTo>
                  <a:pt x="568975" y="25234"/>
                </a:lnTo>
                <a:lnTo>
                  <a:pt x="569299" y="50633"/>
                </a:lnTo>
                <a:lnTo>
                  <a:pt x="556599" y="50795"/>
                </a:lnTo>
                <a:lnTo>
                  <a:pt x="556924" y="76193"/>
                </a:lnTo>
                <a:lnTo>
                  <a:pt x="632631" y="37124"/>
                </a:lnTo>
                <a:lnTo>
                  <a:pt x="608073" y="25234"/>
                </a:lnTo>
                <a:close/>
              </a:path>
              <a:path w="633095" h="76200">
                <a:moveTo>
                  <a:pt x="556275" y="25396"/>
                </a:moveTo>
                <a:lnTo>
                  <a:pt x="0" y="32496"/>
                </a:lnTo>
                <a:lnTo>
                  <a:pt x="323" y="57895"/>
                </a:lnTo>
                <a:lnTo>
                  <a:pt x="556599" y="50795"/>
                </a:lnTo>
                <a:lnTo>
                  <a:pt x="556275" y="25396"/>
                </a:lnTo>
                <a:close/>
              </a:path>
              <a:path w="633095" h="76200">
                <a:moveTo>
                  <a:pt x="568975" y="25234"/>
                </a:moveTo>
                <a:lnTo>
                  <a:pt x="556275" y="25396"/>
                </a:lnTo>
                <a:lnTo>
                  <a:pt x="556599" y="50795"/>
                </a:lnTo>
                <a:lnTo>
                  <a:pt x="569299" y="50633"/>
                </a:lnTo>
                <a:lnTo>
                  <a:pt x="568975" y="25234"/>
                </a:lnTo>
                <a:close/>
              </a:path>
              <a:path w="633095" h="76200">
                <a:moveTo>
                  <a:pt x="555951" y="0"/>
                </a:moveTo>
                <a:lnTo>
                  <a:pt x="556275" y="25396"/>
                </a:lnTo>
                <a:lnTo>
                  <a:pt x="568975" y="25234"/>
                </a:lnTo>
                <a:lnTo>
                  <a:pt x="608073" y="25234"/>
                </a:lnTo>
                <a:lnTo>
                  <a:pt x="55595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3135" y="4472646"/>
            <a:ext cx="633095" cy="76200"/>
          </a:xfrm>
          <a:custGeom>
            <a:avLst/>
            <a:gdLst/>
            <a:ahLst/>
            <a:cxnLst/>
            <a:rect l="l" t="t" r="r" b="b"/>
            <a:pathLst>
              <a:path w="633095" h="76200">
                <a:moveTo>
                  <a:pt x="607247" y="25369"/>
                </a:moveTo>
                <a:lnTo>
                  <a:pt x="568967" y="25369"/>
                </a:lnTo>
                <a:lnTo>
                  <a:pt x="569027" y="50769"/>
                </a:lnTo>
                <a:lnTo>
                  <a:pt x="556327" y="50799"/>
                </a:lnTo>
                <a:lnTo>
                  <a:pt x="556387" y="76200"/>
                </a:lnTo>
                <a:lnTo>
                  <a:pt x="632496" y="37919"/>
                </a:lnTo>
                <a:lnTo>
                  <a:pt x="607247" y="25369"/>
                </a:lnTo>
                <a:close/>
              </a:path>
              <a:path w="633095" h="76200">
                <a:moveTo>
                  <a:pt x="556267" y="25399"/>
                </a:moveTo>
                <a:lnTo>
                  <a:pt x="0" y="26711"/>
                </a:lnTo>
                <a:lnTo>
                  <a:pt x="59" y="52110"/>
                </a:lnTo>
                <a:lnTo>
                  <a:pt x="556327" y="50799"/>
                </a:lnTo>
                <a:lnTo>
                  <a:pt x="556267" y="25399"/>
                </a:lnTo>
                <a:close/>
              </a:path>
              <a:path w="633095" h="76200">
                <a:moveTo>
                  <a:pt x="568967" y="25369"/>
                </a:moveTo>
                <a:lnTo>
                  <a:pt x="556267" y="25399"/>
                </a:lnTo>
                <a:lnTo>
                  <a:pt x="556327" y="50799"/>
                </a:lnTo>
                <a:lnTo>
                  <a:pt x="569027" y="50769"/>
                </a:lnTo>
                <a:lnTo>
                  <a:pt x="568967" y="25369"/>
                </a:lnTo>
                <a:close/>
              </a:path>
              <a:path w="633095" h="76200">
                <a:moveTo>
                  <a:pt x="556207" y="0"/>
                </a:moveTo>
                <a:lnTo>
                  <a:pt x="556267" y="25399"/>
                </a:lnTo>
                <a:lnTo>
                  <a:pt x="607247" y="25369"/>
                </a:lnTo>
                <a:lnTo>
                  <a:pt x="55620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05632" y="3260757"/>
            <a:ext cx="3455035" cy="249999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91440" marR="205104">
              <a:lnSpc>
                <a:spcPts val="1900"/>
              </a:lnSpc>
              <a:tabLst>
                <a:tab pos="1656080" algn="l"/>
              </a:tabLst>
            </a:pP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Storage</a:t>
            </a:r>
            <a:r>
              <a:rPr sz="1600" spc="-10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Account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 –</a:t>
            </a:r>
            <a:r>
              <a:rPr sz="16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covidreportingdl </a:t>
            </a:r>
            <a:r>
              <a:rPr sz="1600" spc="-43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Container	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–</a:t>
            </a: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 raw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ts val="1820"/>
              </a:lnSpc>
            </a:pPr>
            <a:r>
              <a:rPr sz="1600" spc="-10" dirty="0">
                <a:solidFill>
                  <a:srgbClr val="0070C0"/>
                </a:solidFill>
                <a:latin typeface="Arial MT"/>
                <a:cs typeface="Arial MT"/>
              </a:rPr>
              <a:t>File</a:t>
            </a:r>
            <a:r>
              <a:rPr sz="1600" spc="-4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70C0"/>
                </a:solidFill>
                <a:latin typeface="Arial MT"/>
                <a:cs typeface="Arial MT"/>
              </a:rPr>
              <a:t>-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ts val="1910"/>
              </a:lnSpc>
            </a:pPr>
            <a:r>
              <a:rPr sz="1600" spc="-5" dirty="0">
                <a:solidFill>
                  <a:srgbClr val="0070C0"/>
                </a:solidFill>
                <a:latin typeface="Arial MT"/>
                <a:cs typeface="Arial MT"/>
              </a:rPr>
              <a:t>population/population_by_age.tsv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99284" y="2575873"/>
            <a:ext cx="3467735" cy="691515"/>
            <a:chOff x="8199284" y="2575873"/>
            <a:chExt cx="3467735" cy="691515"/>
          </a:xfrm>
        </p:grpSpPr>
        <p:sp>
          <p:nvSpPr>
            <p:cNvPr id="13" name="object 13"/>
            <p:cNvSpPr/>
            <p:nvPr/>
          </p:nvSpPr>
          <p:spPr>
            <a:xfrm>
              <a:off x="8205634" y="2582223"/>
              <a:ext cx="3455035" cy="678815"/>
            </a:xfrm>
            <a:custGeom>
              <a:avLst/>
              <a:gdLst/>
              <a:ahLst/>
              <a:cxnLst/>
              <a:rect l="l" t="t" r="r" b="b"/>
              <a:pathLst>
                <a:path w="3455034" h="678814">
                  <a:moveTo>
                    <a:pt x="3341847" y="0"/>
                  </a:moveTo>
                  <a:lnTo>
                    <a:pt x="113090" y="0"/>
                  </a:lnTo>
                  <a:lnTo>
                    <a:pt x="69070" y="8887"/>
                  </a:lnTo>
                  <a:lnTo>
                    <a:pt x="33123" y="33123"/>
                  </a:lnTo>
                  <a:lnTo>
                    <a:pt x="8887" y="69070"/>
                  </a:lnTo>
                  <a:lnTo>
                    <a:pt x="0" y="113090"/>
                  </a:lnTo>
                  <a:lnTo>
                    <a:pt x="0" y="678535"/>
                  </a:lnTo>
                  <a:lnTo>
                    <a:pt x="3454937" y="678535"/>
                  </a:lnTo>
                  <a:lnTo>
                    <a:pt x="3454937" y="113090"/>
                  </a:lnTo>
                  <a:lnTo>
                    <a:pt x="3446050" y="69070"/>
                  </a:lnTo>
                  <a:lnTo>
                    <a:pt x="3421813" y="33123"/>
                  </a:lnTo>
                  <a:lnTo>
                    <a:pt x="3385866" y="8887"/>
                  </a:lnTo>
                  <a:lnTo>
                    <a:pt x="334184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05634" y="2582223"/>
              <a:ext cx="3455035" cy="678815"/>
            </a:xfrm>
            <a:custGeom>
              <a:avLst/>
              <a:gdLst/>
              <a:ahLst/>
              <a:cxnLst/>
              <a:rect l="l" t="t" r="r" b="b"/>
              <a:pathLst>
                <a:path w="3455034" h="678814">
                  <a:moveTo>
                    <a:pt x="113090" y="0"/>
                  </a:moveTo>
                  <a:lnTo>
                    <a:pt x="3341847" y="0"/>
                  </a:lnTo>
                  <a:lnTo>
                    <a:pt x="3385866" y="8887"/>
                  </a:lnTo>
                  <a:lnTo>
                    <a:pt x="3421813" y="33123"/>
                  </a:lnTo>
                  <a:lnTo>
                    <a:pt x="3446049" y="69070"/>
                  </a:lnTo>
                  <a:lnTo>
                    <a:pt x="3454937" y="113090"/>
                  </a:lnTo>
                  <a:lnTo>
                    <a:pt x="3454937" y="678536"/>
                  </a:lnTo>
                  <a:lnTo>
                    <a:pt x="0" y="678536"/>
                  </a:lnTo>
                  <a:lnTo>
                    <a:pt x="0" y="113090"/>
                  </a:lnTo>
                  <a:lnTo>
                    <a:pt x="8887" y="69070"/>
                  </a:lnTo>
                  <a:lnTo>
                    <a:pt x="33123" y="33123"/>
                  </a:lnTo>
                  <a:lnTo>
                    <a:pt x="69070" y="8887"/>
                  </a:lnTo>
                  <a:lnTo>
                    <a:pt x="11309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02869" y="2788411"/>
            <a:ext cx="66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3240" y="2551176"/>
            <a:ext cx="722376" cy="725424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691092" y="3622422"/>
          <a:ext cx="2875915" cy="176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9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8128" y="4084320"/>
            <a:ext cx="731520" cy="7315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7696" y="4133088"/>
            <a:ext cx="630936" cy="63398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691093" y="3197534"/>
            <a:ext cx="2888615" cy="438150"/>
            <a:chOff x="4691093" y="3197534"/>
            <a:chExt cx="2888615" cy="438150"/>
          </a:xfrm>
        </p:grpSpPr>
        <p:sp>
          <p:nvSpPr>
            <p:cNvPr id="21" name="object 21"/>
            <p:cNvSpPr/>
            <p:nvPr/>
          </p:nvSpPr>
          <p:spPr>
            <a:xfrm>
              <a:off x="4697443" y="3203884"/>
              <a:ext cx="2875915" cy="425450"/>
            </a:xfrm>
            <a:custGeom>
              <a:avLst/>
              <a:gdLst/>
              <a:ahLst/>
              <a:cxnLst/>
              <a:rect l="l" t="t" r="r" b="b"/>
              <a:pathLst>
                <a:path w="2875915" h="425450">
                  <a:moveTo>
                    <a:pt x="2804908" y="0"/>
                  </a:moveTo>
                  <a:lnTo>
                    <a:pt x="70813" y="0"/>
                  </a:lnTo>
                  <a:lnTo>
                    <a:pt x="43249" y="5565"/>
                  </a:lnTo>
                  <a:lnTo>
                    <a:pt x="20740" y="20741"/>
                  </a:lnTo>
                  <a:lnTo>
                    <a:pt x="5564" y="43250"/>
                  </a:lnTo>
                  <a:lnTo>
                    <a:pt x="0" y="70815"/>
                  </a:lnTo>
                  <a:lnTo>
                    <a:pt x="0" y="424887"/>
                  </a:lnTo>
                  <a:lnTo>
                    <a:pt x="2875721" y="424887"/>
                  </a:lnTo>
                  <a:lnTo>
                    <a:pt x="2875721" y="70815"/>
                  </a:lnTo>
                  <a:lnTo>
                    <a:pt x="2870157" y="43250"/>
                  </a:lnTo>
                  <a:lnTo>
                    <a:pt x="2854981" y="20741"/>
                  </a:lnTo>
                  <a:lnTo>
                    <a:pt x="2832472" y="5565"/>
                  </a:lnTo>
                  <a:lnTo>
                    <a:pt x="280490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97443" y="3203884"/>
              <a:ext cx="2875915" cy="425450"/>
            </a:xfrm>
            <a:custGeom>
              <a:avLst/>
              <a:gdLst/>
              <a:ahLst/>
              <a:cxnLst/>
              <a:rect l="l" t="t" r="r" b="b"/>
              <a:pathLst>
                <a:path w="2875915" h="425450">
                  <a:moveTo>
                    <a:pt x="70814" y="0"/>
                  </a:moveTo>
                  <a:lnTo>
                    <a:pt x="2804908" y="0"/>
                  </a:lnTo>
                  <a:lnTo>
                    <a:pt x="2832471" y="5564"/>
                  </a:lnTo>
                  <a:lnTo>
                    <a:pt x="2854980" y="20741"/>
                  </a:lnTo>
                  <a:lnTo>
                    <a:pt x="2870157" y="43250"/>
                  </a:lnTo>
                  <a:lnTo>
                    <a:pt x="2875722" y="70814"/>
                  </a:lnTo>
                  <a:lnTo>
                    <a:pt x="2875722" y="424887"/>
                  </a:lnTo>
                  <a:lnTo>
                    <a:pt x="0" y="424887"/>
                  </a:lnTo>
                  <a:lnTo>
                    <a:pt x="0" y="70814"/>
                  </a:lnTo>
                  <a:lnTo>
                    <a:pt x="5564" y="43250"/>
                  </a:lnTo>
                  <a:lnTo>
                    <a:pt x="20741" y="20741"/>
                  </a:lnTo>
                  <a:lnTo>
                    <a:pt x="43250" y="5564"/>
                  </a:lnTo>
                  <a:lnTo>
                    <a:pt x="70814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437788" y="3263900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8775" y="6362700"/>
            <a:ext cx="9156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B050"/>
                </a:solidFill>
                <a:latin typeface="Arial"/>
                <a:cs typeface="Arial"/>
              </a:rPr>
              <a:t>Data</a:t>
            </a:r>
            <a:r>
              <a:rPr sz="1400" i="1" spc="-1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B050"/>
                </a:solidFill>
                <a:latin typeface="Arial"/>
                <a:cs typeface="Arial"/>
              </a:rPr>
              <a:t>Sourced from</a:t>
            </a:r>
            <a:r>
              <a:rPr sz="1400" i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0B050"/>
                </a:solidFill>
                <a:latin typeface="Arial"/>
                <a:cs typeface="Arial"/>
              </a:rPr>
              <a:t>-</a:t>
            </a:r>
            <a:r>
              <a:rPr sz="1400" i="1" spc="-1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B050"/>
                </a:solidFill>
                <a:latin typeface="Arial"/>
                <a:cs typeface="Arial"/>
              </a:rPr>
              <a:t>https://ec.europa.eu/eurostat/tgm/table.do?tab=table&amp;plugin=1&amp;language=en&amp;pcode=tps00010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4561" y="2310146"/>
            <a:ext cx="1698625" cy="3950335"/>
          </a:xfrm>
          <a:custGeom>
            <a:avLst/>
            <a:gdLst/>
            <a:ahLst/>
            <a:cxnLst/>
            <a:rect l="l" t="t" r="r" b="b"/>
            <a:pathLst>
              <a:path w="1698625" h="3950335">
                <a:moveTo>
                  <a:pt x="0" y="0"/>
                </a:moveTo>
                <a:lnTo>
                  <a:pt x="1698187" y="0"/>
                </a:lnTo>
                <a:lnTo>
                  <a:pt x="1698187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7493" y="2326033"/>
            <a:ext cx="1711325" cy="3940810"/>
            <a:chOff x="247493" y="2326033"/>
            <a:chExt cx="1711325" cy="3940810"/>
          </a:xfrm>
        </p:grpSpPr>
        <p:sp>
          <p:nvSpPr>
            <p:cNvPr id="4" name="object 4"/>
            <p:cNvSpPr/>
            <p:nvPr/>
          </p:nvSpPr>
          <p:spPr>
            <a:xfrm>
              <a:off x="253843" y="2332383"/>
              <a:ext cx="1698625" cy="3928110"/>
            </a:xfrm>
            <a:custGeom>
              <a:avLst/>
              <a:gdLst/>
              <a:ahLst/>
              <a:cxnLst/>
              <a:rect l="l" t="t" r="r" b="b"/>
              <a:pathLst>
                <a:path w="1698625" h="3928110">
                  <a:moveTo>
                    <a:pt x="0" y="0"/>
                  </a:moveTo>
                  <a:lnTo>
                    <a:pt x="1698187" y="0"/>
                  </a:lnTo>
                  <a:lnTo>
                    <a:pt x="1698187" y="3927884"/>
                  </a:lnTo>
                  <a:lnTo>
                    <a:pt x="0" y="39278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4480560"/>
              <a:ext cx="722376" cy="7254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1800" y="4480559"/>
            <a:ext cx="725424" cy="7254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89819" y="4448637"/>
            <a:ext cx="9104630" cy="775970"/>
            <a:chOff x="1489819" y="4448637"/>
            <a:chExt cx="9104630" cy="7759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1590" y="4448637"/>
              <a:ext cx="1376281" cy="7754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89811" y="4805260"/>
              <a:ext cx="9104630" cy="76200"/>
            </a:xfrm>
            <a:custGeom>
              <a:avLst/>
              <a:gdLst/>
              <a:ahLst/>
              <a:cxnLst/>
              <a:rect l="l" t="t" r="r" b="b"/>
              <a:pathLst>
                <a:path w="9104630" h="76200">
                  <a:moveTo>
                    <a:pt x="4277804" y="38100"/>
                  </a:moveTo>
                  <a:lnTo>
                    <a:pt x="4258754" y="28575"/>
                  </a:lnTo>
                  <a:lnTo>
                    <a:pt x="4201604" y="0"/>
                  </a:lnTo>
                  <a:lnTo>
                    <a:pt x="4201604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4201604" y="47625"/>
                  </a:lnTo>
                  <a:lnTo>
                    <a:pt x="4201604" y="76200"/>
                  </a:lnTo>
                  <a:lnTo>
                    <a:pt x="4258754" y="47625"/>
                  </a:lnTo>
                  <a:lnTo>
                    <a:pt x="4277804" y="38100"/>
                  </a:lnTo>
                  <a:close/>
                </a:path>
                <a:path w="9104630" h="76200">
                  <a:moveTo>
                    <a:pt x="9104427" y="38100"/>
                  </a:moveTo>
                  <a:lnTo>
                    <a:pt x="9085377" y="28575"/>
                  </a:lnTo>
                  <a:lnTo>
                    <a:pt x="9028227" y="0"/>
                  </a:lnTo>
                  <a:lnTo>
                    <a:pt x="9028227" y="28575"/>
                  </a:lnTo>
                  <a:lnTo>
                    <a:pt x="5668061" y="28575"/>
                  </a:lnTo>
                  <a:lnTo>
                    <a:pt x="5668061" y="47625"/>
                  </a:lnTo>
                  <a:lnTo>
                    <a:pt x="9028227" y="47625"/>
                  </a:lnTo>
                  <a:lnTo>
                    <a:pt x="9028227" y="76200"/>
                  </a:lnTo>
                  <a:lnTo>
                    <a:pt x="9104427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94130" y="5503164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op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ivi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8095" y="2889504"/>
            <a:ext cx="722376" cy="7223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1800" y="2889504"/>
            <a:ext cx="725424" cy="7223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0224" y="3677411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Blob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24" y="5289803"/>
            <a:ext cx="92329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latin typeface="Arial MT"/>
                <a:cs typeface="Arial MT"/>
              </a:rPr>
              <a:t>Source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(Zipped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64646" y="5396484"/>
            <a:ext cx="85280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35" dirty="0">
                <a:latin typeface="Arial MT"/>
                <a:cs typeface="Arial MT"/>
              </a:rPr>
              <a:t>Target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64646" y="3677411"/>
            <a:ext cx="91376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Lake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1719" y="3644851"/>
            <a:ext cx="76200" cy="838835"/>
          </a:xfrm>
          <a:custGeom>
            <a:avLst/>
            <a:gdLst/>
            <a:ahLst/>
            <a:cxnLst/>
            <a:rect l="l" t="t" r="r" b="b"/>
            <a:pathLst>
              <a:path w="76200" h="838835">
                <a:moveTo>
                  <a:pt x="28574" y="762304"/>
                </a:moveTo>
                <a:lnTo>
                  <a:pt x="0" y="762304"/>
                </a:lnTo>
                <a:lnTo>
                  <a:pt x="38100" y="838504"/>
                </a:lnTo>
                <a:lnTo>
                  <a:pt x="69849" y="775006"/>
                </a:lnTo>
                <a:lnTo>
                  <a:pt x="28575" y="775006"/>
                </a:lnTo>
                <a:lnTo>
                  <a:pt x="28574" y="762304"/>
                </a:lnTo>
                <a:close/>
              </a:path>
              <a:path w="76200" h="838835">
                <a:moveTo>
                  <a:pt x="47624" y="0"/>
                </a:moveTo>
                <a:lnTo>
                  <a:pt x="28574" y="0"/>
                </a:lnTo>
                <a:lnTo>
                  <a:pt x="28575" y="775006"/>
                </a:lnTo>
                <a:lnTo>
                  <a:pt x="47625" y="775006"/>
                </a:lnTo>
                <a:lnTo>
                  <a:pt x="47624" y="0"/>
                </a:lnTo>
                <a:close/>
              </a:path>
              <a:path w="76200" h="838835">
                <a:moveTo>
                  <a:pt x="76200" y="762304"/>
                </a:moveTo>
                <a:lnTo>
                  <a:pt x="47624" y="762304"/>
                </a:lnTo>
                <a:lnTo>
                  <a:pt x="47625" y="775006"/>
                </a:lnTo>
                <a:lnTo>
                  <a:pt x="69849" y="775006"/>
                </a:lnTo>
                <a:lnTo>
                  <a:pt x="76200" y="76230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16139" y="3611490"/>
            <a:ext cx="76200" cy="872490"/>
          </a:xfrm>
          <a:custGeom>
            <a:avLst/>
            <a:gdLst/>
            <a:ahLst/>
            <a:cxnLst/>
            <a:rect l="l" t="t" r="r" b="b"/>
            <a:pathLst>
              <a:path w="76200" h="872489">
                <a:moveTo>
                  <a:pt x="28574" y="795666"/>
                </a:moveTo>
                <a:lnTo>
                  <a:pt x="0" y="795666"/>
                </a:lnTo>
                <a:lnTo>
                  <a:pt x="38100" y="871866"/>
                </a:lnTo>
                <a:lnTo>
                  <a:pt x="69850" y="808366"/>
                </a:lnTo>
                <a:lnTo>
                  <a:pt x="28575" y="808366"/>
                </a:lnTo>
                <a:lnTo>
                  <a:pt x="28574" y="795666"/>
                </a:lnTo>
                <a:close/>
              </a:path>
              <a:path w="76200" h="872489">
                <a:moveTo>
                  <a:pt x="47623" y="0"/>
                </a:moveTo>
                <a:lnTo>
                  <a:pt x="28573" y="0"/>
                </a:lnTo>
                <a:lnTo>
                  <a:pt x="28575" y="808366"/>
                </a:lnTo>
                <a:lnTo>
                  <a:pt x="47625" y="808366"/>
                </a:lnTo>
                <a:lnTo>
                  <a:pt x="47623" y="0"/>
                </a:lnTo>
                <a:close/>
              </a:path>
              <a:path w="76200" h="872489">
                <a:moveTo>
                  <a:pt x="76200" y="795666"/>
                </a:moveTo>
                <a:lnTo>
                  <a:pt x="47624" y="795666"/>
                </a:lnTo>
                <a:lnTo>
                  <a:pt x="47625" y="808366"/>
                </a:lnTo>
                <a:lnTo>
                  <a:pt x="69850" y="808366"/>
                </a:lnTo>
                <a:lnTo>
                  <a:pt x="76200" y="79566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1346" y="1874011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Sou</a:t>
            </a:r>
            <a:r>
              <a:rPr sz="1800" dirty="0">
                <a:latin typeface="Arial MT"/>
                <a:cs typeface="Arial MT"/>
              </a:rPr>
              <a:t>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55767" y="1843532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nk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665" y="2098169"/>
            <a:ext cx="5412059" cy="30442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119" y="220980"/>
            <a:ext cx="763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Covid-19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Prediction/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8276" y="2097921"/>
            <a:ext cx="5585344" cy="304453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4561" y="2310146"/>
            <a:ext cx="1698625" cy="3950335"/>
          </a:xfrm>
          <a:custGeom>
            <a:avLst/>
            <a:gdLst/>
            <a:ahLst/>
            <a:cxnLst/>
            <a:rect l="l" t="t" r="r" b="b"/>
            <a:pathLst>
              <a:path w="1698625" h="3950335">
                <a:moveTo>
                  <a:pt x="0" y="0"/>
                </a:moveTo>
                <a:lnTo>
                  <a:pt x="1698187" y="0"/>
                </a:lnTo>
                <a:lnTo>
                  <a:pt x="1698187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7493" y="2326033"/>
            <a:ext cx="1711325" cy="3940810"/>
            <a:chOff x="247493" y="2326033"/>
            <a:chExt cx="1711325" cy="3940810"/>
          </a:xfrm>
        </p:grpSpPr>
        <p:sp>
          <p:nvSpPr>
            <p:cNvPr id="4" name="object 4"/>
            <p:cNvSpPr/>
            <p:nvPr/>
          </p:nvSpPr>
          <p:spPr>
            <a:xfrm>
              <a:off x="253843" y="2332383"/>
              <a:ext cx="1698625" cy="3928110"/>
            </a:xfrm>
            <a:custGeom>
              <a:avLst/>
              <a:gdLst/>
              <a:ahLst/>
              <a:cxnLst/>
              <a:rect l="l" t="t" r="r" b="b"/>
              <a:pathLst>
                <a:path w="1698625" h="3928110">
                  <a:moveTo>
                    <a:pt x="0" y="0"/>
                  </a:moveTo>
                  <a:lnTo>
                    <a:pt x="1698187" y="0"/>
                  </a:lnTo>
                  <a:lnTo>
                    <a:pt x="1698187" y="3927884"/>
                  </a:lnTo>
                  <a:lnTo>
                    <a:pt x="0" y="39278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4480560"/>
              <a:ext cx="722376" cy="7254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1800" y="4480559"/>
            <a:ext cx="725424" cy="725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1590" y="4448637"/>
            <a:ext cx="1376281" cy="7754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57872" y="4273296"/>
            <a:ext cx="3436620" cy="1140460"/>
            <a:chOff x="7157872" y="4273296"/>
            <a:chExt cx="3436620" cy="11404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423" y="4273296"/>
              <a:ext cx="1139952" cy="11399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57872" y="4805260"/>
              <a:ext cx="3436620" cy="76200"/>
            </a:xfrm>
            <a:custGeom>
              <a:avLst/>
              <a:gdLst/>
              <a:ahLst/>
              <a:cxnLst/>
              <a:rect l="l" t="t" r="r" b="b"/>
              <a:pathLst>
                <a:path w="3436620" h="76200">
                  <a:moveTo>
                    <a:pt x="807694" y="38100"/>
                  </a:moveTo>
                  <a:lnTo>
                    <a:pt x="788644" y="28575"/>
                  </a:lnTo>
                  <a:lnTo>
                    <a:pt x="731494" y="0"/>
                  </a:lnTo>
                  <a:lnTo>
                    <a:pt x="731494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731494" y="47625"/>
                  </a:lnTo>
                  <a:lnTo>
                    <a:pt x="731494" y="76200"/>
                  </a:lnTo>
                  <a:lnTo>
                    <a:pt x="788644" y="47625"/>
                  </a:lnTo>
                  <a:lnTo>
                    <a:pt x="807694" y="38100"/>
                  </a:lnTo>
                  <a:close/>
                </a:path>
                <a:path w="3436620" h="76200">
                  <a:moveTo>
                    <a:pt x="3436366" y="38100"/>
                  </a:moveTo>
                  <a:lnTo>
                    <a:pt x="3417316" y="28575"/>
                  </a:lnTo>
                  <a:lnTo>
                    <a:pt x="3360166" y="0"/>
                  </a:lnTo>
                  <a:lnTo>
                    <a:pt x="3360166" y="28575"/>
                  </a:lnTo>
                  <a:lnTo>
                    <a:pt x="1944357" y="28575"/>
                  </a:lnTo>
                  <a:lnTo>
                    <a:pt x="1944357" y="47625"/>
                  </a:lnTo>
                  <a:lnTo>
                    <a:pt x="3360166" y="47625"/>
                  </a:lnTo>
                  <a:lnTo>
                    <a:pt x="3360166" y="76200"/>
                  </a:lnTo>
                  <a:lnTo>
                    <a:pt x="3417316" y="47625"/>
                  </a:lnTo>
                  <a:lnTo>
                    <a:pt x="3436366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35435" y="5503164"/>
            <a:ext cx="79629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Sink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1031" y="5503164"/>
            <a:ext cx="71628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Source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4130" y="5503164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op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ivi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095" y="2889504"/>
            <a:ext cx="722376" cy="7223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1800" y="2889504"/>
            <a:ext cx="725424" cy="72237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0224" y="3677411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Blob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224" y="5289803"/>
            <a:ext cx="92329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latin typeface="Arial MT"/>
                <a:cs typeface="Arial MT"/>
              </a:rPr>
              <a:t>Source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(Zipped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64646" y="5396484"/>
            <a:ext cx="85280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35" dirty="0">
                <a:latin typeface="Arial MT"/>
                <a:cs typeface="Arial MT"/>
              </a:rPr>
              <a:t>Target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64646" y="3677411"/>
            <a:ext cx="91376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Lake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1719" y="3644851"/>
            <a:ext cx="76200" cy="838835"/>
          </a:xfrm>
          <a:custGeom>
            <a:avLst/>
            <a:gdLst/>
            <a:ahLst/>
            <a:cxnLst/>
            <a:rect l="l" t="t" r="r" b="b"/>
            <a:pathLst>
              <a:path w="76200" h="838835">
                <a:moveTo>
                  <a:pt x="28574" y="762304"/>
                </a:moveTo>
                <a:lnTo>
                  <a:pt x="0" y="762304"/>
                </a:lnTo>
                <a:lnTo>
                  <a:pt x="38100" y="838504"/>
                </a:lnTo>
                <a:lnTo>
                  <a:pt x="69849" y="775006"/>
                </a:lnTo>
                <a:lnTo>
                  <a:pt x="28575" y="775006"/>
                </a:lnTo>
                <a:lnTo>
                  <a:pt x="28574" y="762304"/>
                </a:lnTo>
                <a:close/>
              </a:path>
              <a:path w="76200" h="838835">
                <a:moveTo>
                  <a:pt x="47624" y="0"/>
                </a:moveTo>
                <a:lnTo>
                  <a:pt x="28574" y="0"/>
                </a:lnTo>
                <a:lnTo>
                  <a:pt x="28575" y="775006"/>
                </a:lnTo>
                <a:lnTo>
                  <a:pt x="47625" y="775006"/>
                </a:lnTo>
                <a:lnTo>
                  <a:pt x="47624" y="0"/>
                </a:lnTo>
                <a:close/>
              </a:path>
              <a:path w="76200" h="838835">
                <a:moveTo>
                  <a:pt x="76200" y="762304"/>
                </a:moveTo>
                <a:lnTo>
                  <a:pt x="47624" y="762304"/>
                </a:lnTo>
                <a:lnTo>
                  <a:pt x="47625" y="775006"/>
                </a:lnTo>
                <a:lnTo>
                  <a:pt x="69849" y="775006"/>
                </a:lnTo>
                <a:lnTo>
                  <a:pt x="76200" y="76230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489819" y="4273296"/>
            <a:ext cx="4277995" cy="1140460"/>
            <a:chOff x="1489819" y="4273296"/>
            <a:chExt cx="4277995" cy="114046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9103" y="4273296"/>
              <a:ext cx="1139952" cy="11399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89811" y="4805260"/>
              <a:ext cx="4277995" cy="76200"/>
            </a:xfrm>
            <a:custGeom>
              <a:avLst/>
              <a:gdLst/>
              <a:ahLst/>
              <a:cxnLst/>
              <a:rect l="l" t="t" r="r" b="b"/>
              <a:pathLst>
                <a:path w="4277995" h="76200">
                  <a:moveTo>
                    <a:pt x="2011349" y="38100"/>
                  </a:moveTo>
                  <a:lnTo>
                    <a:pt x="1992299" y="28575"/>
                  </a:lnTo>
                  <a:lnTo>
                    <a:pt x="1935149" y="0"/>
                  </a:lnTo>
                  <a:lnTo>
                    <a:pt x="1935149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1935149" y="47625"/>
                  </a:lnTo>
                  <a:lnTo>
                    <a:pt x="1935149" y="76200"/>
                  </a:lnTo>
                  <a:lnTo>
                    <a:pt x="1992299" y="47625"/>
                  </a:lnTo>
                  <a:lnTo>
                    <a:pt x="2011349" y="38100"/>
                  </a:lnTo>
                  <a:close/>
                </a:path>
                <a:path w="4277995" h="76200">
                  <a:moveTo>
                    <a:pt x="4277804" y="38100"/>
                  </a:moveTo>
                  <a:lnTo>
                    <a:pt x="4258754" y="28575"/>
                  </a:lnTo>
                  <a:lnTo>
                    <a:pt x="4201604" y="0"/>
                  </a:lnTo>
                  <a:lnTo>
                    <a:pt x="4201604" y="28575"/>
                  </a:lnTo>
                  <a:lnTo>
                    <a:pt x="3148025" y="28575"/>
                  </a:lnTo>
                  <a:lnTo>
                    <a:pt x="3148025" y="47625"/>
                  </a:lnTo>
                  <a:lnTo>
                    <a:pt x="4201604" y="47625"/>
                  </a:lnTo>
                  <a:lnTo>
                    <a:pt x="4201604" y="76200"/>
                  </a:lnTo>
                  <a:lnTo>
                    <a:pt x="4258754" y="47625"/>
                  </a:lnTo>
                  <a:lnTo>
                    <a:pt x="4277804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0916139" y="3611490"/>
            <a:ext cx="76200" cy="872490"/>
          </a:xfrm>
          <a:custGeom>
            <a:avLst/>
            <a:gdLst/>
            <a:ahLst/>
            <a:cxnLst/>
            <a:rect l="l" t="t" r="r" b="b"/>
            <a:pathLst>
              <a:path w="76200" h="872489">
                <a:moveTo>
                  <a:pt x="28574" y="795666"/>
                </a:moveTo>
                <a:lnTo>
                  <a:pt x="0" y="795666"/>
                </a:lnTo>
                <a:lnTo>
                  <a:pt x="38100" y="871866"/>
                </a:lnTo>
                <a:lnTo>
                  <a:pt x="69850" y="808366"/>
                </a:lnTo>
                <a:lnTo>
                  <a:pt x="28575" y="808366"/>
                </a:lnTo>
                <a:lnTo>
                  <a:pt x="28574" y="795666"/>
                </a:lnTo>
                <a:close/>
              </a:path>
              <a:path w="76200" h="872489">
                <a:moveTo>
                  <a:pt x="47623" y="0"/>
                </a:moveTo>
                <a:lnTo>
                  <a:pt x="28573" y="0"/>
                </a:lnTo>
                <a:lnTo>
                  <a:pt x="28575" y="808366"/>
                </a:lnTo>
                <a:lnTo>
                  <a:pt x="47625" y="808366"/>
                </a:lnTo>
                <a:lnTo>
                  <a:pt x="47623" y="0"/>
                </a:lnTo>
                <a:close/>
              </a:path>
              <a:path w="76200" h="872489">
                <a:moveTo>
                  <a:pt x="76200" y="795666"/>
                </a:moveTo>
                <a:lnTo>
                  <a:pt x="47624" y="795666"/>
                </a:lnTo>
                <a:lnTo>
                  <a:pt x="47625" y="808366"/>
                </a:lnTo>
                <a:lnTo>
                  <a:pt x="69850" y="808366"/>
                </a:lnTo>
                <a:lnTo>
                  <a:pt x="76200" y="79566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31346" y="1874011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Sou</a:t>
            </a:r>
            <a:r>
              <a:rPr sz="1800" dirty="0">
                <a:latin typeface="Arial MT"/>
                <a:cs typeface="Arial MT"/>
              </a:rPr>
              <a:t>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55767" y="1843532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nk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4561" y="2310146"/>
            <a:ext cx="1698625" cy="3950335"/>
          </a:xfrm>
          <a:custGeom>
            <a:avLst/>
            <a:gdLst/>
            <a:ahLst/>
            <a:cxnLst/>
            <a:rect l="l" t="t" r="r" b="b"/>
            <a:pathLst>
              <a:path w="1698625" h="3950335">
                <a:moveTo>
                  <a:pt x="0" y="0"/>
                </a:moveTo>
                <a:lnTo>
                  <a:pt x="1698187" y="0"/>
                </a:lnTo>
                <a:lnTo>
                  <a:pt x="1698187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7493" y="2326033"/>
            <a:ext cx="1711325" cy="3940810"/>
            <a:chOff x="247493" y="2326033"/>
            <a:chExt cx="1711325" cy="3940810"/>
          </a:xfrm>
        </p:grpSpPr>
        <p:sp>
          <p:nvSpPr>
            <p:cNvPr id="4" name="object 4"/>
            <p:cNvSpPr/>
            <p:nvPr/>
          </p:nvSpPr>
          <p:spPr>
            <a:xfrm>
              <a:off x="253843" y="2332383"/>
              <a:ext cx="1698625" cy="3928110"/>
            </a:xfrm>
            <a:custGeom>
              <a:avLst/>
              <a:gdLst/>
              <a:ahLst/>
              <a:cxnLst/>
              <a:rect l="l" t="t" r="r" b="b"/>
              <a:pathLst>
                <a:path w="1698625" h="3928110">
                  <a:moveTo>
                    <a:pt x="0" y="0"/>
                  </a:moveTo>
                  <a:lnTo>
                    <a:pt x="1698187" y="0"/>
                  </a:lnTo>
                  <a:lnTo>
                    <a:pt x="1698187" y="3927884"/>
                  </a:lnTo>
                  <a:lnTo>
                    <a:pt x="0" y="39278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4480560"/>
              <a:ext cx="722376" cy="7254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1800" y="4480559"/>
            <a:ext cx="725424" cy="725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6744" y="2846832"/>
            <a:ext cx="804672" cy="8077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1590" y="4448637"/>
            <a:ext cx="1376281" cy="77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4423" y="4273296"/>
            <a:ext cx="1139952" cy="11399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32064" y="2846832"/>
            <a:ext cx="804672" cy="8077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932643" y="3784092"/>
            <a:ext cx="1189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Linked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35435" y="5503164"/>
            <a:ext cx="79629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Sink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1031" y="5503164"/>
            <a:ext cx="71628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Source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8239" y="3784092"/>
            <a:ext cx="1189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Linked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4130" y="5503164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op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ivi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8095" y="2889504"/>
            <a:ext cx="722376" cy="7223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91800" y="2889504"/>
            <a:ext cx="725424" cy="72237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0224" y="3677411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Blob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224" y="5289803"/>
            <a:ext cx="92329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latin typeface="Arial MT"/>
                <a:cs typeface="Arial MT"/>
              </a:rPr>
              <a:t>Source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(Zipped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64646" y="5396484"/>
            <a:ext cx="85280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35" dirty="0">
                <a:latin typeface="Arial MT"/>
                <a:cs typeface="Arial MT"/>
              </a:rPr>
              <a:t>Target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64646" y="3677411"/>
            <a:ext cx="91376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Lake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1717" y="3213391"/>
            <a:ext cx="2576195" cy="1270000"/>
          </a:xfrm>
          <a:custGeom>
            <a:avLst/>
            <a:gdLst/>
            <a:ahLst/>
            <a:cxnLst/>
            <a:rect l="l" t="t" r="r" b="b"/>
            <a:pathLst>
              <a:path w="2576195" h="1270000">
                <a:moveTo>
                  <a:pt x="76200" y="1193774"/>
                </a:moveTo>
                <a:lnTo>
                  <a:pt x="47625" y="1193774"/>
                </a:lnTo>
                <a:lnTo>
                  <a:pt x="47625" y="431469"/>
                </a:lnTo>
                <a:lnTo>
                  <a:pt x="28575" y="431469"/>
                </a:lnTo>
                <a:lnTo>
                  <a:pt x="28575" y="1193774"/>
                </a:lnTo>
                <a:lnTo>
                  <a:pt x="0" y="1193774"/>
                </a:lnTo>
                <a:lnTo>
                  <a:pt x="38100" y="1269974"/>
                </a:lnTo>
                <a:lnTo>
                  <a:pt x="69850" y="1206474"/>
                </a:lnTo>
                <a:lnTo>
                  <a:pt x="76200" y="1193774"/>
                </a:lnTo>
                <a:close/>
              </a:path>
              <a:path w="2576195" h="1270000">
                <a:moveTo>
                  <a:pt x="2576068" y="38100"/>
                </a:moveTo>
                <a:lnTo>
                  <a:pt x="2499868" y="0"/>
                </a:lnTo>
                <a:lnTo>
                  <a:pt x="2499868" y="28575"/>
                </a:lnTo>
                <a:lnTo>
                  <a:pt x="398094" y="28575"/>
                </a:lnTo>
                <a:lnTo>
                  <a:pt x="398094" y="47625"/>
                </a:lnTo>
                <a:lnTo>
                  <a:pt x="2499868" y="47625"/>
                </a:lnTo>
                <a:lnTo>
                  <a:pt x="2499868" y="76200"/>
                </a:lnTo>
                <a:lnTo>
                  <a:pt x="2557018" y="47625"/>
                </a:lnTo>
                <a:lnTo>
                  <a:pt x="2576068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489819" y="3653199"/>
            <a:ext cx="4277995" cy="1760220"/>
            <a:chOff x="1489819" y="3653199"/>
            <a:chExt cx="4277995" cy="176022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9103" y="4273296"/>
              <a:ext cx="1139952" cy="1139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89811" y="3653205"/>
              <a:ext cx="4277995" cy="1228725"/>
            </a:xfrm>
            <a:custGeom>
              <a:avLst/>
              <a:gdLst/>
              <a:ahLst/>
              <a:cxnLst/>
              <a:rect l="l" t="t" r="r" b="b"/>
              <a:pathLst>
                <a:path w="4277995" h="1228725">
                  <a:moveTo>
                    <a:pt x="2011349" y="1190155"/>
                  </a:moveTo>
                  <a:lnTo>
                    <a:pt x="1992299" y="1180630"/>
                  </a:lnTo>
                  <a:lnTo>
                    <a:pt x="1935149" y="1152055"/>
                  </a:lnTo>
                  <a:lnTo>
                    <a:pt x="1935149" y="1180630"/>
                  </a:lnTo>
                  <a:lnTo>
                    <a:pt x="0" y="1180630"/>
                  </a:lnTo>
                  <a:lnTo>
                    <a:pt x="0" y="1199680"/>
                  </a:lnTo>
                  <a:lnTo>
                    <a:pt x="1935149" y="1199680"/>
                  </a:lnTo>
                  <a:lnTo>
                    <a:pt x="1935149" y="1228255"/>
                  </a:lnTo>
                  <a:lnTo>
                    <a:pt x="1992299" y="1199680"/>
                  </a:lnTo>
                  <a:lnTo>
                    <a:pt x="2011349" y="1190155"/>
                  </a:lnTo>
                  <a:close/>
                </a:path>
                <a:path w="4277995" h="1228725">
                  <a:moveTo>
                    <a:pt x="2617787" y="545630"/>
                  </a:moveTo>
                  <a:lnTo>
                    <a:pt x="2589212" y="545630"/>
                  </a:lnTo>
                  <a:lnTo>
                    <a:pt x="2589212" y="0"/>
                  </a:lnTo>
                  <a:lnTo>
                    <a:pt x="2570162" y="0"/>
                  </a:lnTo>
                  <a:lnTo>
                    <a:pt x="2570162" y="545630"/>
                  </a:lnTo>
                  <a:lnTo>
                    <a:pt x="2541587" y="545630"/>
                  </a:lnTo>
                  <a:lnTo>
                    <a:pt x="2579687" y="621830"/>
                  </a:lnTo>
                  <a:lnTo>
                    <a:pt x="2611437" y="558330"/>
                  </a:lnTo>
                  <a:lnTo>
                    <a:pt x="2617787" y="545630"/>
                  </a:lnTo>
                  <a:close/>
                </a:path>
                <a:path w="4277995" h="1228725">
                  <a:moveTo>
                    <a:pt x="4277804" y="1190155"/>
                  </a:moveTo>
                  <a:lnTo>
                    <a:pt x="4258754" y="1180630"/>
                  </a:lnTo>
                  <a:lnTo>
                    <a:pt x="4201604" y="1152055"/>
                  </a:lnTo>
                  <a:lnTo>
                    <a:pt x="4201604" y="1180630"/>
                  </a:lnTo>
                  <a:lnTo>
                    <a:pt x="3148025" y="1180630"/>
                  </a:lnTo>
                  <a:lnTo>
                    <a:pt x="3148025" y="1199680"/>
                  </a:lnTo>
                  <a:lnTo>
                    <a:pt x="4201604" y="1199680"/>
                  </a:lnTo>
                  <a:lnTo>
                    <a:pt x="4201604" y="1228255"/>
                  </a:lnTo>
                  <a:lnTo>
                    <a:pt x="4258754" y="1199680"/>
                  </a:lnTo>
                  <a:lnTo>
                    <a:pt x="4277804" y="119015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157872" y="4805258"/>
            <a:ext cx="807720" cy="76200"/>
          </a:xfrm>
          <a:custGeom>
            <a:avLst/>
            <a:gdLst/>
            <a:ahLst/>
            <a:cxnLst/>
            <a:rect l="l" t="t" r="r" b="b"/>
            <a:pathLst>
              <a:path w="807720" h="76200">
                <a:moveTo>
                  <a:pt x="731500" y="0"/>
                </a:moveTo>
                <a:lnTo>
                  <a:pt x="731500" y="76200"/>
                </a:lnTo>
                <a:lnTo>
                  <a:pt x="788650" y="47625"/>
                </a:lnTo>
                <a:lnTo>
                  <a:pt x="744200" y="47625"/>
                </a:lnTo>
                <a:lnTo>
                  <a:pt x="744200" y="28575"/>
                </a:lnTo>
                <a:lnTo>
                  <a:pt x="788650" y="28575"/>
                </a:lnTo>
                <a:lnTo>
                  <a:pt x="731500" y="0"/>
                </a:lnTo>
                <a:close/>
              </a:path>
              <a:path w="807720" h="76200">
                <a:moveTo>
                  <a:pt x="73150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731500" y="47625"/>
                </a:lnTo>
                <a:lnTo>
                  <a:pt x="731500" y="28575"/>
                </a:lnTo>
                <a:close/>
              </a:path>
              <a:path w="807720" h="76200">
                <a:moveTo>
                  <a:pt x="788650" y="28575"/>
                </a:moveTo>
                <a:lnTo>
                  <a:pt x="744200" y="28575"/>
                </a:lnTo>
                <a:lnTo>
                  <a:pt x="744200" y="47625"/>
                </a:lnTo>
                <a:lnTo>
                  <a:pt x="788650" y="47625"/>
                </a:lnTo>
                <a:lnTo>
                  <a:pt x="807700" y="38100"/>
                </a:lnTo>
                <a:lnTo>
                  <a:pt x="788650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02241" y="4805257"/>
            <a:ext cx="1492250" cy="76200"/>
          </a:xfrm>
          <a:custGeom>
            <a:avLst/>
            <a:gdLst/>
            <a:ahLst/>
            <a:cxnLst/>
            <a:rect l="l" t="t" r="r" b="b"/>
            <a:pathLst>
              <a:path w="1492250" h="76200">
                <a:moveTo>
                  <a:pt x="1415798" y="0"/>
                </a:moveTo>
                <a:lnTo>
                  <a:pt x="1415798" y="76199"/>
                </a:lnTo>
                <a:lnTo>
                  <a:pt x="1472948" y="47624"/>
                </a:lnTo>
                <a:lnTo>
                  <a:pt x="1428498" y="47624"/>
                </a:lnTo>
                <a:lnTo>
                  <a:pt x="1428498" y="28574"/>
                </a:lnTo>
                <a:lnTo>
                  <a:pt x="1472948" y="28574"/>
                </a:lnTo>
                <a:lnTo>
                  <a:pt x="1415798" y="0"/>
                </a:lnTo>
                <a:close/>
              </a:path>
              <a:path w="1492250" h="76200">
                <a:moveTo>
                  <a:pt x="1415798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1415798" y="47624"/>
                </a:lnTo>
                <a:lnTo>
                  <a:pt x="1415798" y="28574"/>
                </a:lnTo>
                <a:close/>
              </a:path>
              <a:path w="1492250" h="76200">
                <a:moveTo>
                  <a:pt x="1472948" y="28574"/>
                </a:moveTo>
                <a:lnTo>
                  <a:pt x="1428498" y="28574"/>
                </a:lnTo>
                <a:lnTo>
                  <a:pt x="1428498" y="47624"/>
                </a:lnTo>
                <a:lnTo>
                  <a:pt x="1472948" y="47624"/>
                </a:lnTo>
                <a:lnTo>
                  <a:pt x="1491998" y="38099"/>
                </a:lnTo>
                <a:lnTo>
                  <a:pt x="1472948" y="2857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95830" y="3213391"/>
            <a:ext cx="2496820" cy="1270000"/>
          </a:xfrm>
          <a:custGeom>
            <a:avLst/>
            <a:gdLst/>
            <a:ahLst/>
            <a:cxnLst/>
            <a:rect l="l" t="t" r="r" b="b"/>
            <a:pathLst>
              <a:path w="2496820" h="1270000">
                <a:moveTo>
                  <a:pt x="76200" y="985443"/>
                </a:moveTo>
                <a:lnTo>
                  <a:pt x="47625" y="985443"/>
                </a:lnTo>
                <a:lnTo>
                  <a:pt x="47790" y="439813"/>
                </a:lnTo>
                <a:lnTo>
                  <a:pt x="28740" y="439813"/>
                </a:lnTo>
                <a:lnTo>
                  <a:pt x="28575" y="985431"/>
                </a:lnTo>
                <a:lnTo>
                  <a:pt x="0" y="985431"/>
                </a:lnTo>
                <a:lnTo>
                  <a:pt x="38074" y="1061643"/>
                </a:lnTo>
                <a:lnTo>
                  <a:pt x="69850" y="998143"/>
                </a:lnTo>
                <a:lnTo>
                  <a:pt x="55384" y="998143"/>
                </a:lnTo>
                <a:lnTo>
                  <a:pt x="69850" y="998131"/>
                </a:lnTo>
                <a:lnTo>
                  <a:pt x="76200" y="985443"/>
                </a:lnTo>
                <a:close/>
              </a:path>
              <a:path w="2496820" h="1270000">
                <a:moveTo>
                  <a:pt x="2098408" y="28575"/>
                </a:moveTo>
                <a:lnTo>
                  <a:pt x="516178" y="28575"/>
                </a:lnTo>
                <a:lnTo>
                  <a:pt x="516178" y="0"/>
                </a:lnTo>
                <a:lnTo>
                  <a:pt x="439978" y="38100"/>
                </a:lnTo>
                <a:lnTo>
                  <a:pt x="516178" y="76200"/>
                </a:lnTo>
                <a:lnTo>
                  <a:pt x="516178" y="47625"/>
                </a:lnTo>
                <a:lnTo>
                  <a:pt x="2098408" y="47625"/>
                </a:lnTo>
                <a:lnTo>
                  <a:pt x="2098408" y="28575"/>
                </a:lnTo>
                <a:close/>
              </a:path>
              <a:path w="2496820" h="1270000">
                <a:moveTo>
                  <a:pt x="2496502" y="1193774"/>
                </a:moveTo>
                <a:lnTo>
                  <a:pt x="2467927" y="1193774"/>
                </a:lnTo>
                <a:lnTo>
                  <a:pt x="2467927" y="398106"/>
                </a:lnTo>
                <a:lnTo>
                  <a:pt x="2448877" y="398106"/>
                </a:lnTo>
                <a:lnTo>
                  <a:pt x="2448877" y="1193774"/>
                </a:lnTo>
                <a:lnTo>
                  <a:pt x="2420302" y="1193774"/>
                </a:lnTo>
                <a:lnTo>
                  <a:pt x="2458402" y="1269974"/>
                </a:lnTo>
                <a:lnTo>
                  <a:pt x="2490152" y="1206474"/>
                </a:lnTo>
                <a:lnTo>
                  <a:pt x="2496502" y="119377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31346" y="1874011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Sou</a:t>
            </a:r>
            <a:r>
              <a:rPr sz="1800" dirty="0">
                <a:latin typeface="Arial MT"/>
                <a:cs typeface="Arial MT"/>
              </a:rPr>
              <a:t>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55767" y="1843532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nk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4261" y="2332383"/>
            <a:ext cx="6529070" cy="3928110"/>
          </a:xfrm>
          <a:custGeom>
            <a:avLst/>
            <a:gdLst/>
            <a:ahLst/>
            <a:cxnLst/>
            <a:rect l="l" t="t" r="r" b="b"/>
            <a:pathLst>
              <a:path w="6529070" h="3928110">
                <a:moveTo>
                  <a:pt x="0" y="0"/>
                </a:moveTo>
                <a:lnTo>
                  <a:pt x="6528871" y="0"/>
                </a:lnTo>
                <a:lnTo>
                  <a:pt x="6528871" y="3927884"/>
                </a:lnTo>
                <a:lnTo>
                  <a:pt x="0" y="39278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64561" y="2310146"/>
            <a:ext cx="1698625" cy="3950335"/>
          </a:xfrm>
          <a:custGeom>
            <a:avLst/>
            <a:gdLst/>
            <a:ahLst/>
            <a:cxnLst/>
            <a:rect l="l" t="t" r="r" b="b"/>
            <a:pathLst>
              <a:path w="1698625" h="3950335">
                <a:moveTo>
                  <a:pt x="0" y="0"/>
                </a:moveTo>
                <a:lnTo>
                  <a:pt x="1698187" y="0"/>
                </a:lnTo>
                <a:lnTo>
                  <a:pt x="1698187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7493" y="2326033"/>
            <a:ext cx="1711325" cy="3940810"/>
            <a:chOff x="247493" y="2326033"/>
            <a:chExt cx="1711325" cy="3940810"/>
          </a:xfrm>
        </p:grpSpPr>
        <p:sp>
          <p:nvSpPr>
            <p:cNvPr id="5" name="object 5"/>
            <p:cNvSpPr/>
            <p:nvPr/>
          </p:nvSpPr>
          <p:spPr>
            <a:xfrm>
              <a:off x="253843" y="2332383"/>
              <a:ext cx="1698625" cy="3928110"/>
            </a:xfrm>
            <a:custGeom>
              <a:avLst/>
              <a:gdLst/>
              <a:ahLst/>
              <a:cxnLst/>
              <a:rect l="l" t="t" r="r" b="b"/>
              <a:pathLst>
                <a:path w="1698625" h="3928110">
                  <a:moveTo>
                    <a:pt x="0" y="0"/>
                  </a:moveTo>
                  <a:lnTo>
                    <a:pt x="1698187" y="0"/>
                  </a:lnTo>
                  <a:lnTo>
                    <a:pt x="1698187" y="3927884"/>
                  </a:lnTo>
                  <a:lnTo>
                    <a:pt x="0" y="39278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4480560"/>
              <a:ext cx="722376" cy="7254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1800" y="4480559"/>
            <a:ext cx="725424" cy="725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6744" y="2846832"/>
            <a:ext cx="804672" cy="8077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1590" y="4448637"/>
            <a:ext cx="1376281" cy="775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4423" y="4273296"/>
            <a:ext cx="1139952" cy="11399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32064" y="2846832"/>
            <a:ext cx="804672" cy="8077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32643" y="3784092"/>
            <a:ext cx="1189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Linked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5435" y="5503164"/>
            <a:ext cx="79629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Sink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1031" y="5503164"/>
            <a:ext cx="71628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Source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8239" y="3784092"/>
            <a:ext cx="1189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Linked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130" y="5503164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op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ivi</a:t>
            </a:r>
            <a:r>
              <a:rPr sz="1400" spc="-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97512" y="2033931"/>
            <a:ext cx="1062365" cy="5524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8095" y="2889504"/>
            <a:ext cx="722376" cy="7223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91800" y="2889504"/>
            <a:ext cx="725424" cy="7223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40224" y="3677411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Blob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224" y="5289803"/>
            <a:ext cx="923290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latin typeface="Arial MT"/>
                <a:cs typeface="Arial MT"/>
              </a:rPr>
              <a:t>Source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(Zipped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64646" y="5396484"/>
            <a:ext cx="85280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35" dirty="0">
                <a:latin typeface="Arial MT"/>
                <a:cs typeface="Arial MT"/>
              </a:rPr>
              <a:t>Target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(TSV)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64646" y="3677411"/>
            <a:ext cx="91376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latin typeface="Arial MT"/>
                <a:cs typeface="Arial MT"/>
              </a:rPr>
              <a:t>Azure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Lake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43557" y="1678940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pe</a:t>
            </a:r>
            <a:r>
              <a:rPr sz="1800" dirty="0">
                <a:latin typeface="Arial MT"/>
                <a:cs typeface="Arial MT"/>
              </a:rPr>
              <a:t>li</a:t>
            </a:r>
            <a:r>
              <a:rPr sz="1800" spc="-5" dirty="0">
                <a:latin typeface="Arial MT"/>
                <a:cs typeface="Arial MT"/>
              </a:rPr>
              <a:t>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91717" y="3213391"/>
            <a:ext cx="2576195" cy="1270000"/>
          </a:xfrm>
          <a:custGeom>
            <a:avLst/>
            <a:gdLst/>
            <a:ahLst/>
            <a:cxnLst/>
            <a:rect l="l" t="t" r="r" b="b"/>
            <a:pathLst>
              <a:path w="2576195" h="1270000">
                <a:moveTo>
                  <a:pt x="76200" y="1193774"/>
                </a:moveTo>
                <a:lnTo>
                  <a:pt x="47625" y="1193774"/>
                </a:lnTo>
                <a:lnTo>
                  <a:pt x="47625" y="431469"/>
                </a:lnTo>
                <a:lnTo>
                  <a:pt x="28575" y="431469"/>
                </a:lnTo>
                <a:lnTo>
                  <a:pt x="28575" y="1193774"/>
                </a:lnTo>
                <a:lnTo>
                  <a:pt x="0" y="1193774"/>
                </a:lnTo>
                <a:lnTo>
                  <a:pt x="38100" y="1269974"/>
                </a:lnTo>
                <a:lnTo>
                  <a:pt x="69850" y="1206474"/>
                </a:lnTo>
                <a:lnTo>
                  <a:pt x="76200" y="1193774"/>
                </a:lnTo>
                <a:close/>
              </a:path>
              <a:path w="2576195" h="1270000">
                <a:moveTo>
                  <a:pt x="2576068" y="38100"/>
                </a:moveTo>
                <a:lnTo>
                  <a:pt x="2499868" y="0"/>
                </a:lnTo>
                <a:lnTo>
                  <a:pt x="2499868" y="28575"/>
                </a:lnTo>
                <a:lnTo>
                  <a:pt x="398094" y="28575"/>
                </a:lnTo>
                <a:lnTo>
                  <a:pt x="398094" y="47625"/>
                </a:lnTo>
                <a:lnTo>
                  <a:pt x="2499868" y="47625"/>
                </a:lnTo>
                <a:lnTo>
                  <a:pt x="2499868" y="76200"/>
                </a:lnTo>
                <a:lnTo>
                  <a:pt x="2557018" y="47625"/>
                </a:lnTo>
                <a:lnTo>
                  <a:pt x="2576068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489819" y="3653199"/>
            <a:ext cx="4277995" cy="1760220"/>
            <a:chOff x="1489819" y="3653199"/>
            <a:chExt cx="4277995" cy="176022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9103" y="4273296"/>
              <a:ext cx="1139952" cy="11399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89811" y="3653205"/>
              <a:ext cx="4277995" cy="1228725"/>
            </a:xfrm>
            <a:custGeom>
              <a:avLst/>
              <a:gdLst/>
              <a:ahLst/>
              <a:cxnLst/>
              <a:rect l="l" t="t" r="r" b="b"/>
              <a:pathLst>
                <a:path w="4277995" h="1228725">
                  <a:moveTo>
                    <a:pt x="2011349" y="1190155"/>
                  </a:moveTo>
                  <a:lnTo>
                    <a:pt x="1992299" y="1180630"/>
                  </a:lnTo>
                  <a:lnTo>
                    <a:pt x="1935149" y="1152055"/>
                  </a:lnTo>
                  <a:lnTo>
                    <a:pt x="1935149" y="1180630"/>
                  </a:lnTo>
                  <a:lnTo>
                    <a:pt x="0" y="1180630"/>
                  </a:lnTo>
                  <a:lnTo>
                    <a:pt x="0" y="1199680"/>
                  </a:lnTo>
                  <a:lnTo>
                    <a:pt x="1935149" y="1199680"/>
                  </a:lnTo>
                  <a:lnTo>
                    <a:pt x="1935149" y="1228255"/>
                  </a:lnTo>
                  <a:lnTo>
                    <a:pt x="1992299" y="1199680"/>
                  </a:lnTo>
                  <a:lnTo>
                    <a:pt x="2011349" y="1190155"/>
                  </a:lnTo>
                  <a:close/>
                </a:path>
                <a:path w="4277995" h="1228725">
                  <a:moveTo>
                    <a:pt x="2617787" y="545630"/>
                  </a:moveTo>
                  <a:lnTo>
                    <a:pt x="2589212" y="545630"/>
                  </a:lnTo>
                  <a:lnTo>
                    <a:pt x="2589212" y="0"/>
                  </a:lnTo>
                  <a:lnTo>
                    <a:pt x="2570162" y="0"/>
                  </a:lnTo>
                  <a:lnTo>
                    <a:pt x="2570162" y="545630"/>
                  </a:lnTo>
                  <a:lnTo>
                    <a:pt x="2541587" y="545630"/>
                  </a:lnTo>
                  <a:lnTo>
                    <a:pt x="2579687" y="621830"/>
                  </a:lnTo>
                  <a:lnTo>
                    <a:pt x="2611437" y="558330"/>
                  </a:lnTo>
                  <a:lnTo>
                    <a:pt x="2617787" y="545630"/>
                  </a:lnTo>
                  <a:close/>
                </a:path>
                <a:path w="4277995" h="1228725">
                  <a:moveTo>
                    <a:pt x="4277804" y="1190155"/>
                  </a:moveTo>
                  <a:lnTo>
                    <a:pt x="4258754" y="1180630"/>
                  </a:lnTo>
                  <a:lnTo>
                    <a:pt x="4201604" y="1152055"/>
                  </a:lnTo>
                  <a:lnTo>
                    <a:pt x="4201604" y="1180630"/>
                  </a:lnTo>
                  <a:lnTo>
                    <a:pt x="3148025" y="1180630"/>
                  </a:lnTo>
                  <a:lnTo>
                    <a:pt x="3148025" y="1199680"/>
                  </a:lnTo>
                  <a:lnTo>
                    <a:pt x="4201604" y="1199680"/>
                  </a:lnTo>
                  <a:lnTo>
                    <a:pt x="4201604" y="1228255"/>
                  </a:lnTo>
                  <a:lnTo>
                    <a:pt x="4258754" y="1199680"/>
                  </a:lnTo>
                  <a:lnTo>
                    <a:pt x="4277804" y="119015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7157872" y="4805258"/>
            <a:ext cx="807720" cy="76200"/>
          </a:xfrm>
          <a:custGeom>
            <a:avLst/>
            <a:gdLst/>
            <a:ahLst/>
            <a:cxnLst/>
            <a:rect l="l" t="t" r="r" b="b"/>
            <a:pathLst>
              <a:path w="807720" h="76200">
                <a:moveTo>
                  <a:pt x="731500" y="0"/>
                </a:moveTo>
                <a:lnTo>
                  <a:pt x="731500" y="76200"/>
                </a:lnTo>
                <a:lnTo>
                  <a:pt x="788650" y="47625"/>
                </a:lnTo>
                <a:lnTo>
                  <a:pt x="744200" y="47625"/>
                </a:lnTo>
                <a:lnTo>
                  <a:pt x="744200" y="28575"/>
                </a:lnTo>
                <a:lnTo>
                  <a:pt x="788650" y="28575"/>
                </a:lnTo>
                <a:lnTo>
                  <a:pt x="731500" y="0"/>
                </a:lnTo>
                <a:close/>
              </a:path>
              <a:path w="807720" h="76200">
                <a:moveTo>
                  <a:pt x="73150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731500" y="47625"/>
                </a:lnTo>
                <a:lnTo>
                  <a:pt x="731500" y="28575"/>
                </a:lnTo>
                <a:close/>
              </a:path>
              <a:path w="807720" h="76200">
                <a:moveTo>
                  <a:pt x="788650" y="28575"/>
                </a:moveTo>
                <a:lnTo>
                  <a:pt x="744200" y="28575"/>
                </a:lnTo>
                <a:lnTo>
                  <a:pt x="744200" y="47625"/>
                </a:lnTo>
                <a:lnTo>
                  <a:pt x="788650" y="47625"/>
                </a:lnTo>
                <a:lnTo>
                  <a:pt x="807700" y="38100"/>
                </a:lnTo>
                <a:lnTo>
                  <a:pt x="788650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02241" y="4805257"/>
            <a:ext cx="1492250" cy="76200"/>
          </a:xfrm>
          <a:custGeom>
            <a:avLst/>
            <a:gdLst/>
            <a:ahLst/>
            <a:cxnLst/>
            <a:rect l="l" t="t" r="r" b="b"/>
            <a:pathLst>
              <a:path w="1492250" h="76200">
                <a:moveTo>
                  <a:pt x="1415798" y="0"/>
                </a:moveTo>
                <a:lnTo>
                  <a:pt x="1415798" y="76199"/>
                </a:lnTo>
                <a:lnTo>
                  <a:pt x="1472948" y="47624"/>
                </a:lnTo>
                <a:lnTo>
                  <a:pt x="1428498" y="47624"/>
                </a:lnTo>
                <a:lnTo>
                  <a:pt x="1428498" y="28574"/>
                </a:lnTo>
                <a:lnTo>
                  <a:pt x="1472948" y="28574"/>
                </a:lnTo>
                <a:lnTo>
                  <a:pt x="1415798" y="0"/>
                </a:lnTo>
                <a:close/>
              </a:path>
              <a:path w="1492250" h="76200">
                <a:moveTo>
                  <a:pt x="1415798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1415798" y="47624"/>
                </a:lnTo>
                <a:lnTo>
                  <a:pt x="1415798" y="28574"/>
                </a:lnTo>
                <a:close/>
              </a:path>
              <a:path w="1492250" h="76200">
                <a:moveTo>
                  <a:pt x="1472948" y="28574"/>
                </a:moveTo>
                <a:lnTo>
                  <a:pt x="1428498" y="28574"/>
                </a:lnTo>
                <a:lnTo>
                  <a:pt x="1428498" y="47624"/>
                </a:lnTo>
                <a:lnTo>
                  <a:pt x="1472948" y="47624"/>
                </a:lnTo>
                <a:lnTo>
                  <a:pt x="1491998" y="38099"/>
                </a:lnTo>
                <a:lnTo>
                  <a:pt x="1472948" y="2857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95830" y="3213391"/>
            <a:ext cx="2496820" cy="1270000"/>
          </a:xfrm>
          <a:custGeom>
            <a:avLst/>
            <a:gdLst/>
            <a:ahLst/>
            <a:cxnLst/>
            <a:rect l="l" t="t" r="r" b="b"/>
            <a:pathLst>
              <a:path w="2496820" h="1270000">
                <a:moveTo>
                  <a:pt x="76200" y="985443"/>
                </a:moveTo>
                <a:lnTo>
                  <a:pt x="47625" y="985443"/>
                </a:lnTo>
                <a:lnTo>
                  <a:pt x="47790" y="439813"/>
                </a:lnTo>
                <a:lnTo>
                  <a:pt x="28740" y="439813"/>
                </a:lnTo>
                <a:lnTo>
                  <a:pt x="28575" y="985431"/>
                </a:lnTo>
                <a:lnTo>
                  <a:pt x="0" y="985431"/>
                </a:lnTo>
                <a:lnTo>
                  <a:pt x="38074" y="1061643"/>
                </a:lnTo>
                <a:lnTo>
                  <a:pt x="69850" y="998143"/>
                </a:lnTo>
                <a:lnTo>
                  <a:pt x="55384" y="998143"/>
                </a:lnTo>
                <a:lnTo>
                  <a:pt x="69850" y="998131"/>
                </a:lnTo>
                <a:lnTo>
                  <a:pt x="76200" y="985443"/>
                </a:lnTo>
                <a:close/>
              </a:path>
              <a:path w="2496820" h="1270000">
                <a:moveTo>
                  <a:pt x="2098408" y="28575"/>
                </a:moveTo>
                <a:lnTo>
                  <a:pt x="516178" y="28575"/>
                </a:lnTo>
                <a:lnTo>
                  <a:pt x="516178" y="0"/>
                </a:lnTo>
                <a:lnTo>
                  <a:pt x="439978" y="38100"/>
                </a:lnTo>
                <a:lnTo>
                  <a:pt x="516178" y="76200"/>
                </a:lnTo>
                <a:lnTo>
                  <a:pt x="516178" y="47625"/>
                </a:lnTo>
                <a:lnTo>
                  <a:pt x="2098408" y="47625"/>
                </a:lnTo>
                <a:lnTo>
                  <a:pt x="2098408" y="28575"/>
                </a:lnTo>
                <a:close/>
              </a:path>
              <a:path w="2496820" h="1270000">
                <a:moveTo>
                  <a:pt x="2496502" y="1193774"/>
                </a:moveTo>
                <a:lnTo>
                  <a:pt x="2467927" y="1193774"/>
                </a:lnTo>
                <a:lnTo>
                  <a:pt x="2467927" y="398106"/>
                </a:lnTo>
                <a:lnTo>
                  <a:pt x="2448877" y="398106"/>
                </a:lnTo>
                <a:lnTo>
                  <a:pt x="2448877" y="1193774"/>
                </a:lnTo>
                <a:lnTo>
                  <a:pt x="2420302" y="1193774"/>
                </a:lnTo>
                <a:lnTo>
                  <a:pt x="2458402" y="1269974"/>
                </a:lnTo>
                <a:lnTo>
                  <a:pt x="2490152" y="1206474"/>
                </a:lnTo>
                <a:lnTo>
                  <a:pt x="2496502" y="119377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1346" y="1874011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Sou</a:t>
            </a:r>
            <a:r>
              <a:rPr sz="1800" dirty="0">
                <a:latin typeface="Arial MT"/>
                <a:cs typeface="Arial MT"/>
              </a:rPr>
              <a:t>rce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55767" y="1843532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nk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1851" y="2442972"/>
            <a:ext cx="6303010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819910">
              <a:lnSpc>
                <a:spcPct val="100499"/>
              </a:lnSpc>
              <a:spcBef>
                <a:spcPts val="70"/>
              </a:spcBef>
            </a:pPr>
            <a:r>
              <a:rPr spc="-5" dirty="0"/>
              <a:t>Copy Activity </a:t>
            </a:r>
            <a:r>
              <a:rPr dirty="0"/>
              <a:t> </a:t>
            </a:r>
            <a:r>
              <a:rPr spc="-5" dirty="0"/>
              <a:t>From</a:t>
            </a:r>
            <a:r>
              <a:rPr spc="-254" dirty="0"/>
              <a:t> </a:t>
            </a:r>
            <a:r>
              <a:rPr spc="-5" dirty="0"/>
              <a:t>Azure Blob</a:t>
            </a:r>
            <a:r>
              <a:rPr dirty="0"/>
              <a:t> </a:t>
            </a:r>
            <a:r>
              <a:rPr spc="-5" dirty="0"/>
              <a:t>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825" y="2141259"/>
            <a:ext cx="4839970" cy="2834640"/>
          </a:xfrm>
          <a:custGeom>
            <a:avLst/>
            <a:gdLst/>
            <a:ahLst/>
            <a:cxnLst/>
            <a:rect l="l" t="t" r="r" b="b"/>
            <a:pathLst>
              <a:path w="4839970" h="2834640">
                <a:moveTo>
                  <a:pt x="0" y="0"/>
                </a:moveTo>
                <a:lnTo>
                  <a:pt x="4839552" y="0"/>
                </a:lnTo>
                <a:lnTo>
                  <a:pt x="4839552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0204" y="2125212"/>
            <a:ext cx="1259205" cy="2851150"/>
          </a:xfrm>
          <a:custGeom>
            <a:avLst/>
            <a:gdLst/>
            <a:ahLst/>
            <a:cxnLst/>
            <a:rect l="l" t="t" r="r" b="b"/>
            <a:pathLst>
              <a:path w="1259204" h="2851150">
                <a:moveTo>
                  <a:pt x="0" y="0"/>
                </a:moveTo>
                <a:lnTo>
                  <a:pt x="1258788" y="0"/>
                </a:lnTo>
                <a:lnTo>
                  <a:pt x="1258788" y="2850547"/>
                </a:lnTo>
                <a:lnTo>
                  <a:pt x="0" y="28505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7493" y="2134909"/>
            <a:ext cx="1271905" cy="2847340"/>
            <a:chOff x="247493" y="2134909"/>
            <a:chExt cx="1271905" cy="2847340"/>
          </a:xfrm>
        </p:grpSpPr>
        <p:sp>
          <p:nvSpPr>
            <p:cNvPr id="5" name="object 5"/>
            <p:cNvSpPr/>
            <p:nvPr/>
          </p:nvSpPr>
          <p:spPr>
            <a:xfrm>
              <a:off x="253843" y="2141259"/>
              <a:ext cx="1259205" cy="2834640"/>
            </a:xfrm>
            <a:custGeom>
              <a:avLst/>
              <a:gdLst/>
              <a:ahLst/>
              <a:cxnLst/>
              <a:rect l="l" t="t" r="r" b="b"/>
              <a:pathLst>
                <a:path w="1259205" h="2834640">
                  <a:moveTo>
                    <a:pt x="0" y="0"/>
                  </a:moveTo>
                  <a:lnTo>
                    <a:pt x="1258788" y="0"/>
                  </a:lnTo>
                  <a:lnTo>
                    <a:pt x="1258788" y="2834501"/>
                  </a:lnTo>
                  <a:lnTo>
                    <a:pt x="0" y="28345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4" y="3691128"/>
              <a:ext cx="536447" cy="52425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8704" y="3691128"/>
            <a:ext cx="536448" cy="5242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2823" y="2514600"/>
            <a:ext cx="597408" cy="5821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1308" y="3668424"/>
            <a:ext cx="1020174" cy="5596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7984" y="3541776"/>
            <a:ext cx="847343" cy="82296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92952" y="2514600"/>
            <a:ext cx="2362200" cy="582295"/>
            <a:chOff x="6092952" y="2514600"/>
            <a:chExt cx="2362200" cy="58229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2952" y="2514600"/>
              <a:ext cx="597407" cy="5821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8704" y="2542032"/>
              <a:ext cx="536448" cy="5242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16480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Sink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7222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Source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6901" y="3197859"/>
            <a:ext cx="8553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983" y="2542032"/>
            <a:ext cx="536447" cy="52425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214859" y="1570979"/>
            <a:ext cx="974090" cy="753745"/>
            <a:chOff x="4214859" y="1570979"/>
            <a:chExt cx="974090" cy="75374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4859" y="1925886"/>
              <a:ext cx="787482" cy="3986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0622" y="3121659"/>
            <a:ext cx="643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z</a:t>
            </a:r>
            <a:r>
              <a:rPr sz="1000" spc="-10" dirty="0">
                <a:latin typeface="Arial MT"/>
                <a:cs typeface="Arial MT"/>
              </a:rPr>
              <a:t>u</a:t>
            </a:r>
            <a:r>
              <a:rPr sz="1000" dirty="0">
                <a:latin typeface="Arial MT"/>
                <a:cs typeface="Arial MT"/>
              </a:rPr>
              <a:t>re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B</a:t>
            </a:r>
            <a:r>
              <a:rPr sz="1000" dirty="0">
                <a:latin typeface="Arial MT"/>
                <a:cs typeface="Arial MT"/>
              </a:rPr>
              <a:t>l</a:t>
            </a:r>
            <a:r>
              <a:rPr sz="1000" spc="-1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b  </a:t>
            </a:r>
            <a:r>
              <a:rPr sz="1000" spc="-10" dirty="0">
                <a:latin typeface="Arial MT"/>
                <a:cs typeface="Arial MT"/>
              </a:rPr>
              <a:t>Storage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622" y="4282948"/>
            <a:ext cx="666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(Zipped 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43015" y="4362196"/>
            <a:ext cx="631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10" dirty="0">
                <a:latin typeface="Arial MT"/>
                <a:cs typeface="Arial MT"/>
              </a:rPr>
              <a:t>ge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(TSV)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3015" y="3121659"/>
            <a:ext cx="658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z</a:t>
            </a:r>
            <a:r>
              <a:rPr sz="1000" spc="-10" dirty="0">
                <a:latin typeface="Arial MT"/>
                <a:cs typeface="Arial MT"/>
              </a:rPr>
              <a:t>u</a:t>
            </a:r>
            <a:r>
              <a:rPr sz="1000" dirty="0">
                <a:latin typeface="Arial MT"/>
                <a:cs typeface="Arial MT"/>
              </a:rPr>
              <a:t>re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  </a:t>
            </a:r>
            <a:r>
              <a:rPr sz="1000" spc="-5" dirty="0">
                <a:latin typeface="Arial MT"/>
                <a:cs typeface="Arial MT"/>
              </a:rPr>
              <a:t>Lake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70014" y="3094408"/>
            <a:ext cx="3171190" cy="1557020"/>
            <a:chOff x="1170014" y="3094408"/>
            <a:chExt cx="3171190" cy="155702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0903" y="3541776"/>
              <a:ext cx="844295" cy="8229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70012" y="3094418"/>
              <a:ext cx="3171190" cy="897255"/>
            </a:xfrm>
            <a:custGeom>
              <a:avLst/>
              <a:gdLst/>
              <a:ahLst/>
              <a:cxnLst/>
              <a:rect l="l" t="t" r="r" b="b"/>
              <a:pathLst>
                <a:path w="3171190" h="897254">
                  <a:moveTo>
                    <a:pt x="1490916" y="858862"/>
                  </a:moveTo>
                  <a:lnTo>
                    <a:pt x="1414716" y="820762"/>
                  </a:lnTo>
                  <a:lnTo>
                    <a:pt x="1414716" y="849337"/>
                  </a:lnTo>
                  <a:lnTo>
                    <a:pt x="0" y="849325"/>
                  </a:lnTo>
                  <a:lnTo>
                    <a:pt x="0" y="868375"/>
                  </a:lnTo>
                  <a:lnTo>
                    <a:pt x="1414716" y="868387"/>
                  </a:lnTo>
                  <a:lnTo>
                    <a:pt x="1414716" y="896962"/>
                  </a:lnTo>
                  <a:lnTo>
                    <a:pt x="1471866" y="868387"/>
                  </a:lnTo>
                  <a:lnTo>
                    <a:pt x="1427416" y="868387"/>
                  </a:lnTo>
                  <a:lnTo>
                    <a:pt x="1471866" y="868375"/>
                  </a:lnTo>
                  <a:lnTo>
                    <a:pt x="1490916" y="858862"/>
                  </a:lnTo>
                  <a:close/>
                </a:path>
                <a:path w="3171190" h="897254">
                  <a:moveTo>
                    <a:pt x="1950300" y="372529"/>
                  </a:moveTo>
                  <a:lnTo>
                    <a:pt x="1921725" y="372529"/>
                  </a:lnTo>
                  <a:lnTo>
                    <a:pt x="1921725" y="0"/>
                  </a:lnTo>
                  <a:lnTo>
                    <a:pt x="1902675" y="0"/>
                  </a:lnTo>
                  <a:lnTo>
                    <a:pt x="1902675" y="372529"/>
                  </a:lnTo>
                  <a:lnTo>
                    <a:pt x="1874100" y="372529"/>
                  </a:lnTo>
                  <a:lnTo>
                    <a:pt x="1912200" y="448729"/>
                  </a:lnTo>
                  <a:lnTo>
                    <a:pt x="1943950" y="385229"/>
                  </a:lnTo>
                  <a:lnTo>
                    <a:pt x="1950300" y="372529"/>
                  </a:lnTo>
                  <a:close/>
                </a:path>
                <a:path w="3171190" h="897254">
                  <a:moveTo>
                    <a:pt x="3170936" y="858862"/>
                  </a:moveTo>
                  <a:lnTo>
                    <a:pt x="3094736" y="820762"/>
                  </a:lnTo>
                  <a:lnTo>
                    <a:pt x="3094736" y="849337"/>
                  </a:lnTo>
                  <a:lnTo>
                    <a:pt x="2333472" y="849325"/>
                  </a:lnTo>
                  <a:lnTo>
                    <a:pt x="2333472" y="868375"/>
                  </a:lnTo>
                  <a:lnTo>
                    <a:pt x="3094736" y="868387"/>
                  </a:lnTo>
                  <a:lnTo>
                    <a:pt x="3094736" y="896962"/>
                  </a:lnTo>
                  <a:lnTo>
                    <a:pt x="3151886" y="868387"/>
                  </a:lnTo>
                  <a:lnTo>
                    <a:pt x="3107436" y="868387"/>
                  </a:lnTo>
                  <a:lnTo>
                    <a:pt x="3151886" y="868375"/>
                  </a:lnTo>
                  <a:lnTo>
                    <a:pt x="3170936" y="8588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69364" y="1679955"/>
            <a:ext cx="4756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P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pe</a:t>
            </a:r>
            <a:r>
              <a:rPr sz="1000" dirty="0">
                <a:latin typeface="Arial MT"/>
                <a:cs typeface="Arial MT"/>
              </a:rPr>
              <a:t>li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65060" y="2766428"/>
            <a:ext cx="1919605" cy="927100"/>
          </a:xfrm>
          <a:custGeom>
            <a:avLst/>
            <a:gdLst/>
            <a:ahLst/>
            <a:cxnLst/>
            <a:rect l="l" t="t" r="r" b="b"/>
            <a:pathLst>
              <a:path w="1919605" h="927100">
                <a:moveTo>
                  <a:pt x="76200" y="850861"/>
                </a:moveTo>
                <a:lnTo>
                  <a:pt x="47625" y="850861"/>
                </a:lnTo>
                <a:lnTo>
                  <a:pt x="47625" y="321957"/>
                </a:lnTo>
                <a:lnTo>
                  <a:pt x="28575" y="321957"/>
                </a:lnTo>
                <a:lnTo>
                  <a:pt x="28575" y="850861"/>
                </a:lnTo>
                <a:lnTo>
                  <a:pt x="0" y="850861"/>
                </a:lnTo>
                <a:lnTo>
                  <a:pt x="38100" y="927061"/>
                </a:lnTo>
                <a:lnTo>
                  <a:pt x="69850" y="863561"/>
                </a:lnTo>
                <a:lnTo>
                  <a:pt x="76200" y="850861"/>
                </a:lnTo>
                <a:close/>
              </a:path>
              <a:path w="1919605" h="927100">
                <a:moveTo>
                  <a:pt x="1919389" y="38100"/>
                </a:moveTo>
                <a:lnTo>
                  <a:pt x="1843189" y="0"/>
                </a:lnTo>
                <a:lnTo>
                  <a:pt x="1843189" y="28575"/>
                </a:lnTo>
                <a:lnTo>
                  <a:pt x="304952" y="28575"/>
                </a:lnTo>
                <a:lnTo>
                  <a:pt x="304952" y="47625"/>
                </a:lnTo>
                <a:lnTo>
                  <a:pt x="1843189" y="47625"/>
                </a:lnTo>
                <a:lnTo>
                  <a:pt x="1843189" y="76200"/>
                </a:lnTo>
                <a:lnTo>
                  <a:pt x="1900339" y="47625"/>
                </a:lnTo>
                <a:lnTo>
                  <a:pt x="191938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1482" y="3915169"/>
            <a:ext cx="598805" cy="76200"/>
          </a:xfrm>
          <a:custGeom>
            <a:avLst/>
            <a:gdLst/>
            <a:ahLst/>
            <a:cxnLst/>
            <a:rect l="l" t="t" r="r" b="b"/>
            <a:pathLst>
              <a:path w="598804" h="76200">
                <a:moveTo>
                  <a:pt x="522511" y="47624"/>
                </a:moveTo>
                <a:lnTo>
                  <a:pt x="522511" y="76199"/>
                </a:lnTo>
                <a:lnTo>
                  <a:pt x="579661" y="47624"/>
                </a:lnTo>
                <a:lnTo>
                  <a:pt x="522511" y="47624"/>
                </a:lnTo>
                <a:close/>
              </a:path>
              <a:path w="598804" h="76200">
                <a:moveTo>
                  <a:pt x="522511" y="28574"/>
                </a:moveTo>
                <a:lnTo>
                  <a:pt x="522511" y="47624"/>
                </a:lnTo>
                <a:lnTo>
                  <a:pt x="535211" y="47624"/>
                </a:lnTo>
                <a:lnTo>
                  <a:pt x="535211" y="28574"/>
                </a:lnTo>
                <a:lnTo>
                  <a:pt x="522511" y="28574"/>
                </a:lnTo>
                <a:close/>
              </a:path>
              <a:path w="598804" h="76200">
                <a:moveTo>
                  <a:pt x="522511" y="0"/>
                </a:moveTo>
                <a:lnTo>
                  <a:pt x="522511" y="28574"/>
                </a:lnTo>
                <a:lnTo>
                  <a:pt x="535211" y="28574"/>
                </a:lnTo>
                <a:lnTo>
                  <a:pt x="535211" y="47624"/>
                </a:lnTo>
                <a:lnTo>
                  <a:pt x="579663" y="47623"/>
                </a:lnTo>
                <a:lnTo>
                  <a:pt x="598711" y="38099"/>
                </a:lnTo>
                <a:lnTo>
                  <a:pt x="522511" y="0"/>
                </a:lnTo>
                <a:close/>
              </a:path>
              <a:path w="598804" h="76200">
                <a:moveTo>
                  <a:pt x="0" y="28573"/>
                </a:moveTo>
                <a:lnTo>
                  <a:pt x="0" y="47623"/>
                </a:lnTo>
                <a:lnTo>
                  <a:pt x="522511" y="47624"/>
                </a:lnTo>
                <a:lnTo>
                  <a:pt x="52251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12753" y="3915168"/>
            <a:ext cx="1106170" cy="76200"/>
          </a:xfrm>
          <a:custGeom>
            <a:avLst/>
            <a:gdLst/>
            <a:ahLst/>
            <a:cxnLst/>
            <a:rect l="l" t="t" r="r" b="b"/>
            <a:pathLst>
              <a:path w="1106170" h="76200">
                <a:moveTo>
                  <a:pt x="1029750" y="47624"/>
                </a:moveTo>
                <a:lnTo>
                  <a:pt x="1029750" y="76200"/>
                </a:lnTo>
                <a:lnTo>
                  <a:pt x="1086900" y="47625"/>
                </a:lnTo>
                <a:lnTo>
                  <a:pt x="1029750" y="47624"/>
                </a:lnTo>
                <a:close/>
              </a:path>
              <a:path w="1106170" h="76200">
                <a:moveTo>
                  <a:pt x="1029750" y="28574"/>
                </a:moveTo>
                <a:lnTo>
                  <a:pt x="1029750" y="47624"/>
                </a:lnTo>
                <a:lnTo>
                  <a:pt x="1042450" y="47625"/>
                </a:lnTo>
                <a:lnTo>
                  <a:pt x="1042450" y="28575"/>
                </a:lnTo>
                <a:lnTo>
                  <a:pt x="1029750" y="28574"/>
                </a:lnTo>
                <a:close/>
              </a:path>
              <a:path w="1106170" h="76200">
                <a:moveTo>
                  <a:pt x="1029750" y="0"/>
                </a:moveTo>
                <a:lnTo>
                  <a:pt x="1029750" y="28574"/>
                </a:lnTo>
                <a:lnTo>
                  <a:pt x="1042450" y="28575"/>
                </a:lnTo>
                <a:lnTo>
                  <a:pt x="1042450" y="47625"/>
                </a:lnTo>
                <a:lnTo>
                  <a:pt x="1086902" y="47623"/>
                </a:lnTo>
                <a:lnTo>
                  <a:pt x="1105950" y="38100"/>
                </a:lnTo>
                <a:lnTo>
                  <a:pt x="1029750" y="0"/>
                </a:lnTo>
                <a:close/>
              </a:path>
              <a:path w="1106170" h="76200">
                <a:moveTo>
                  <a:pt x="0" y="28573"/>
                </a:moveTo>
                <a:lnTo>
                  <a:pt x="0" y="47623"/>
                </a:lnTo>
                <a:lnTo>
                  <a:pt x="1029750" y="47624"/>
                </a:lnTo>
                <a:lnTo>
                  <a:pt x="102975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8168" y="1820164"/>
            <a:ext cx="426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10560" y="1795779"/>
            <a:ext cx="271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53825" y="348995"/>
            <a:ext cx="3225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95" dirty="0"/>
              <a:t> </a:t>
            </a:r>
            <a:r>
              <a:rPr spc="-5" dirty="0"/>
              <a:t>Activity</a:t>
            </a:r>
          </a:p>
        </p:txBody>
      </p:sp>
      <p:grpSp>
        <p:nvGrpSpPr>
          <p:cNvPr id="38" name="object 38"/>
          <p:cNvGrpSpPr/>
          <p:nvPr/>
        </p:nvGrpSpPr>
        <p:grpSpPr>
          <a:xfrm>
            <a:off x="3330849" y="2618094"/>
            <a:ext cx="372745" cy="372745"/>
            <a:chOff x="3330849" y="2618094"/>
            <a:chExt cx="372745" cy="372745"/>
          </a:xfrm>
        </p:grpSpPr>
        <p:sp>
          <p:nvSpPr>
            <p:cNvPr id="39" name="object 39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5879713" y="2753121"/>
            <a:ext cx="2344420" cy="940435"/>
            <a:chOff x="5879713" y="2753121"/>
            <a:chExt cx="2344420" cy="940435"/>
          </a:xfrm>
        </p:grpSpPr>
        <p:sp>
          <p:nvSpPr>
            <p:cNvPr id="42" name="object 42"/>
            <p:cNvSpPr/>
            <p:nvPr/>
          </p:nvSpPr>
          <p:spPr>
            <a:xfrm>
              <a:off x="6353391" y="2766428"/>
              <a:ext cx="1870710" cy="927100"/>
            </a:xfrm>
            <a:custGeom>
              <a:avLst/>
              <a:gdLst/>
              <a:ahLst/>
              <a:cxnLst/>
              <a:rect l="l" t="t" r="r" b="b"/>
              <a:pathLst>
                <a:path w="1870709" h="927100">
                  <a:moveTo>
                    <a:pt x="76200" y="700532"/>
                  </a:moveTo>
                  <a:lnTo>
                    <a:pt x="47625" y="700519"/>
                  </a:lnTo>
                  <a:lnTo>
                    <a:pt x="47752" y="327990"/>
                  </a:lnTo>
                  <a:lnTo>
                    <a:pt x="28702" y="327977"/>
                  </a:lnTo>
                  <a:lnTo>
                    <a:pt x="28575" y="700519"/>
                  </a:lnTo>
                  <a:lnTo>
                    <a:pt x="0" y="700506"/>
                  </a:lnTo>
                  <a:lnTo>
                    <a:pt x="38074" y="776719"/>
                  </a:lnTo>
                  <a:lnTo>
                    <a:pt x="69850" y="713219"/>
                  </a:lnTo>
                  <a:lnTo>
                    <a:pt x="55397" y="713219"/>
                  </a:lnTo>
                  <a:lnTo>
                    <a:pt x="69850" y="713206"/>
                  </a:lnTo>
                  <a:lnTo>
                    <a:pt x="76200" y="700532"/>
                  </a:lnTo>
                  <a:close/>
                </a:path>
                <a:path w="1870709" h="927100">
                  <a:moveTo>
                    <a:pt x="1565313" y="28575"/>
                  </a:moveTo>
                  <a:lnTo>
                    <a:pt x="412191" y="28575"/>
                  </a:lnTo>
                  <a:lnTo>
                    <a:pt x="412191" y="0"/>
                  </a:lnTo>
                  <a:lnTo>
                    <a:pt x="335991" y="38100"/>
                  </a:lnTo>
                  <a:lnTo>
                    <a:pt x="412191" y="76200"/>
                  </a:lnTo>
                  <a:lnTo>
                    <a:pt x="412191" y="47625"/>
                  </a:lnTo>
                  <a:lnTo>
                    <a:pt x="1565313" y="47625"/>
                  </a:lnTo>
                  <a:lnTo>
                    <a:pt x="1565313" y="28575"/>
                  </a:lnTo>
                  <a:close/>
                </a:path>
                <a:path w="1870709" h="927100">
                  <a:moveTo>
                    <a:pt x="1870265" y="850861"/>
                  </a:moveTo>
                  <a:lnTo>
                    <a:pt x="1841677" y="850861"/>
                  </a:lnTo>
                  <a:lnTo>
                    <a:pt x="1841677" y="297891"/>
                  </a:lnTo>
                  <a:lnTo>
                    <a:pt x="1822627" y="297891"/>
                  </a:lnTo>
                  <a:lnTo>
                    <a:pt x="1822627" y="850861"/>
                  </a:lnTo>
                  <a:lnTo>
                    <a:pt x="1794065" y="850861"/>
                  </a:lnTo>
                  <a:lnTo>
                    <a:pt x="1832165" y="927061"/>
                  </a:lnTo>
                  <a:lnTo>
                    <a:pt x="1863915" y="863561"/>
                  </a:lnTo>
                  <a:lnTo>
                    <a:pt x="1870265" y="8508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446555" y="26421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39534" y="43032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1698" y="15935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97013" y="4379686"/>
            <a:ext cx="372745" cy="372745"/>
            <a:chOff x="5697013" y="4379686"/>
            <a:chExt cx="372745" cy="372745"/>
          </a:xfrm>
        </p:grpSpPr>
        <p:sp>
          <p:nvSpPr>
            <p:cNvPr id="49" name="object 49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3"/>
                  </a:lnTo>
                  <a:lnTo>
                    <a:pt x="307279" y="307278"/>
                  </a:lnTo>
                  <a:lnTo>
                    <a:pt x="335425" y="270848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812718" y="44038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6159" y="2776220"/>
            <a:ext cx="855344" cy="59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655165" y="4591060"/>
            <a:ext cx="372745" cy="372745"/>
            <a:chOff x="4655165" y="4591060"/>
            <a:chExt cx="372745" cy="372745"/>
          </a:xfrm>
        </p:grpSpPr>
        <p:sp>
          <p:nvSpPr>
            <p:cNvPr id="54" name="object 54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455102" y="4425413"/>
            <a:ext cx="757555" cy="4889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Arial MT"/>
                <a:cs typeface="Arial MT"/>
              </a:rPr>
              <a:t>Copy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Activity</a:t>
            </a:r>
            <a:endParaRPr sz="10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1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362153" y="1750979"/>
            <a:ext cx="372745" cy="372745"/>
            <a:chOff x="9362153" y="1750979"/>
            <a:chExt cx="372745" cy="372745"/>
          </a:xfrm>
        </p:grpSpPr>
        <p:sp>
          <p:nvSpPr>
            <p:cNvPr id="58" name="object 58"/>
            <p:cNvSpPr/>
            <p:nvPr/>
          </p:nvSpPr>
          <p:spPr>
            <a:xfrm>
              <a:off x="9368503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1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0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80000"/>
                  </a:lnTo>
                  <a:lnTo>
                    <a:pt x="353569" y="132149"/>
                  </a:lnTo>
                  <a:lnTo>
                    <a:pt x="335424" y="89150"/>
                  </a:lnTo>
                  <a:lnTo>
                    <a:pt x="307278" y="52721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368503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477858" y="17734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959628" y="1805940"/>
            <a:ext cx="1937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ls_ablob_covidreportingsa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362153" y="2433208"/>
            <a:ext cx="372745" cy="372745"/>
            <a:chOff x="9362153" y="2433208"/>
            <a:chExt cx="372745" cy="372745"/>
          </a:xfrm>
        </p:grpSpPr>
        <p:sp>
          <p:nvSpPr>
            <p:cNvPr id="63" name="object 63"/>
            <p:cNvSpPr/>
            <p:nvPr/>
          </p:nvSpPr>
          <p:spPr>
            <a:xfrm>
              <a:off x="9368503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9" y="335424"/>
                  </a:lnTo>
                  <a:lnTo>
                    <a:pt x="307278" y="307278"/>
                  </a:lnTo>
                  <a:lnTo>
                    <a:pt x="335424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368503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477858" y="24561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959628" y="2488691"/>
            <a:ext cx="1668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ds_population_raw_gz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362153" y="3115435"/>
            <a:ext cx="372745" cy="372745"/>
            <a:chOff x="9362153" y="3115435"/>
            <a:chExt cx="372745" cy="372745"/>
          </a:xfrm>
        </p:grpSpPr>
        <p:sp>
          <p:nvSpPr>
            <p:cNvPr id="68" name="object 68"/>
            <p:cNvSpPr/>
            <p:nvPr/>
          </p:nvSpPr>
          <p:spPr>
            <a:xfrm>
              <a:off x="9368503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368503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477858" y="31389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959628" y="3168396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ls_adls_covidreportingdl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362153" y="3797664"/>
            <a:ext cx="372745" cy="372745"/>
            <a:chOff x="9362153" y="3797664"/>
            <a:chExt cx="372745" cy="372745"/>
          </a:xfrm>
        </p:grpSpPr>
        <p:sp>
          <p:nvSpPr>
            <p:cNvPr id="73" name="object 73"/>
            <p:cNvSpPr/>
            <p:nvPr/>
          </p:nvSpPr>
          <p:spPr>
            <a:xfrm>
              <a:off x="9368503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9" y="335423"/>
                  </a:lnTo>
                  <a:lnTo>
                    <a:pt x="307278" y="307278"/>
                  </a:lnTo>
                  <a:lnTo>
                    <a:pt x="335424" y="270848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368503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477858" y="38216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959628" y="3851148"/>
            <a:ext cx="1722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ds_population_raw_tsv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362153" y="4479892"/>
            <a:ext cx="372745" cy="372745"/>
            <a:chOff x="9362153" y="4479892"/>
            <a:chExt cx="372745" cy="372745"/>
          </a:xfrm>
        </p:grpSpPr>
        <p:sp>
          <p:nvSpPr>
            <p:cNvPr id="78" name="object 78"/>
            <p:cNvSpPr/>
            <p:nvPr/>
          </p:nvSpPr>
          <p:spPr>
            <a:xfrm>
              <a:off x="9368503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9" y="335424"/>
                  </a:lnTo>
                  <a:lnTo>
                    <a:pt x="307278" y="307278"/>
                  </a:lnTo>
                  <a:lnTo>
                    <a:pt x="335424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68503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477858" y="45044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959628" y="4533900"/>
            <a:ext cx="197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pl_ingest_population_data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362153" y="5162118"/>
            <a:ext cx="372745" cy="372745"/>
            <a:chOff x="9362153" y="5162118"/>
            <a:chExt cx="372745" cy="372745"/>
          </a:xfrm>
        </p:grpSpPr>
        <p:sp>
          <p:nvSpPr>
            <p:cNvPr id="83" name="object 83"/>
            <p:cNvSpPr/>
            <p:nvPr/>
          </p:nvSpPr>
          <p:spPr>
            <a:xfrm>
              <a:off x="9368503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9" y="335424"/>
                  </a:lnTo>
                  <a:lnTo>
                    <a:pt x="307278" y="307278"/>
                  </a:lnTo>
                  <a:lnTo>
                    <a:pt x="335424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368503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477858" y="518718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959628" y="5216652"/>
            <a:ext cx="158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Copy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Population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120249" y="1084393"/>
            <a:ext cx="0" cy="5379720"/>
          </a:xfrm>
          <a:custGeom>
            <a:avLst/>
            <a:gdLst/>
            <a:ahLst/>
            <a:cxnLst/>
            <a:rect l="l" t="t" r="r" b="b"/>
            <a:pathLst>
              <a:path h="5379720">
                <a:moveTo>
                  <a:pt x="0" y="0"/>
                </a:moveTo>
                <a:lnTo>
                  <a:pt x="1" y="5379522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53843" y="5379880"/>
            <a:ext cx="2828925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90805" marR="414020">
              <a:lnSpc>
                <a:spcPts val="1420"/>
              </a:lnSpc>
              <a:spcBef>
                <a:spcPts val="1140"/>
              </a:spcBef>
            </a:pP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ag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cc</a:t>
            </a:r>
            <a:r>
              <a:rPr sz="1200" spc="-5" dirty="0">
                <a:latin typeface="Arial MT"/>
                <a:cs typeface="Arial MT"/>
              </a:rPr>
              <a:t>oun</a:t>
            </a:r>
            <a:r>
              <a:rPr sz="1200" dirty="0">
                <a:latin typeface="Arial MT"/>
                <a:cs typeface="Arial MT"/>
              </a:rPr>
              <a:t>t: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id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epo</a:t>
            </a:r>
            <a:r>
              <a:rPr sz="1200" dirty="0">
                <a:latin typeface="Arial MT"/>
                <a:cs typeface="Arial MT"/>
              </a:rPr>
              <a:t>rt</a:t>
            </a:r>
            <a:r>
              <a:rPr sz="1200" spc="-5" dirty="0">
                <a:latin typeface="Arial MT"/>
                <a:cs typeface="Arial MT"/>
              </a:rPr>
              <a:t>ing</a:t>
            </a:r>
            <a:r>
              <a:rPr sz="1200" dirty="0">
                <a:latin typeface="Arial MT"/>
                <a:cs typeface="Arial MT"/>
              </a:rPr>
              <a:t>sa  </a:t>
            </a:r>
            <a:r>
              <a:rPr sz="1200" spc="-10" dirty="0">
                <a:latin typeface="Arial MT"/>
                <a:cs typeface="Arial MT"/>
              </a:rPr>
              <a:t>Container: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population</a:t>
            </a:r>
            <a:endParaRPr sz="1200">
              <a:latin typeface="Arial MT"/>
              <a:cs typeface="Arial MT"/>
            </a:endParaRPr>
          </a:p>
          <a:p>
            <a:pPr marL="90805">
              <a:lnSpc>
                <a:spcPts val="1345"/>
              </a:lnSpc>
            </a:pPr>
            <a:r>
              <a:rPr sz="1200" spc="-5" dirty="0">
                <a:latin typeface="Arial MT"/>
                <a:cs typeface="Arial MT"/>
              </a:rPr>
              <a:t>File:</a:t>
            </a:r>
            <a:r>
              <a:rPr sz="1200" spc="-10" dirty="0">
                <a:latin typeface="Arial MT"/>
                <a:cs typeface="Arial MT"/>
              </a:rPr>
              <a:t> population_by_age.tsv.gz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862035" y="5315777"/>
            <a:ext cx="2828925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14935" marR="433070">
              <a:lnSpc>
                <a:spcPts val="1390"/>
              </a:lnSpc>
              <a:spcBef>
                <a:spcPts val="950"/>
              </a:spcBef>
            </a:pP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ag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cc</a:t>
            </a:r>
            <a:r>
              <a:rPr sz="1200" spc="-5" dirty="0">
                <a:latin typeface="Arial MT"/>
                <a:cs typeface="Arial MT"/>
              </a:rPr>
              <a:t>oun</a:t>
            </a:r>
            <a:r>
              <a:rPr sz="1200" dirty="0">
                <a:latin typeface="Arial MT"/>
                <a:cs typeface="Arial MT"/>
              </a:rPr>
              <a:t>t: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id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epo</a:t>
            </a:r>
            <a:r>
              <a:rPr sz="1200" dirty="0">
                <a:latin typeface="Arial MT"/>
                <a:cs typeface="Arial MT"/>
              </a:rPr>
              <a:t>rt</a:t>
            </a:r>
            <a:r>
              <a:rPr sz="1200" spc="-5" dirty="0">
                <a:latin typeface="Arial MT"/>
                <a:cs typeface="Arial MT"/>
              </a:rPr>
              <a:t>ingd</a:t>
            </a:r>
            <a:r>
              <a:rPr sz="1200" dirty="0">
                <a:latin typeface="Arial MT"/>
                <a:cs typeface="Arial MT"/>
              </a:rPr>
              <a:t>l  </a:t>
            </a:r>
            <a:r>
              <a:rPr sz="1200" spc="-10" dirty="0">
                <a:latin typeface="Arial MT"/>
                <a:cs typeface="Arial MT"/>
              </a:rPr>
              <a:t>Container: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</a:t>
            </a:r>
            <a:endParaRPr sz="1200">
              <a:latin typeface="Arial MT"/>
              <a:cs typeface="Arial MT"/>
            </a:endParaRPr>
          </a:p>
          <a:p>
            <a:pPr marL="114935">
              <a:lnSpc>
                <a:spcPts val="1380"/>
              </a:lnSpc>
            </a:pPr>
            <a:r>
              <a:rPr sz="1200" spc="-5" dirty="0">
                <a:latin typeface="Arial MT"/>
                <a:cs typeface="Arial MT"/>
              </a:rPr>
              <a:t>File: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population/population_by_age.tsv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908175" marR="5080" indent="-1315085">
              <a:lnSpc>
                <a:spcPct val="100499"/>
              </a:lnSpc>
              <a:spcBef>
                <a:spcPts val="70"/>
              </a:spcBef>
            </a:pPr>
            <a:r>
              <a:rPr spc="-5" dirty="0"/>
              <a:t>Handling</a:t>
            </a:r>
            <a:r>
              <a:rPr spc="-25" dirty="0"/>
              <a:t> </a:t>
            </a:r>
            <a:r>
              <a:rPr spc="-5" dirty="0"/>
              <a:t>Real</a:t>
            </a:r>
            <a:r>
              <a:rPr spc="-30" dirty="0"/>
              <a:t> </a:t>
            </a:r>
            <a:r>
              <a:rPr spc="-20" dirty="0"/>
              <a:t>World </a:t>
            </a:r>
            <a:r>
              <a:rPr spc="-1210" dirty="0"/>
              <a:t> </a:t>
            </a:r>
            <a:r>
              <a:rPr spc="-5" dirty="0"/>
              <a:t>Scenarios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563" y="2442972"/>
            <a:ext cx="2698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Scenario</a:t>
            </a:r>
            <a:r>
              <a:rPr sz="4400" spc="-6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1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0334" y="3452876"/>
            <a:ext cx="73666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Execute</a:t>
            </a:r>
            <a:r>
              <a:rPr sz="2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Copy</a:t>
            </a:r>
            <a:r>
              <a:rPr sz="2400" spc="-14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Activity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when</a:t>
            </a:r>
            <a:r>
              <a:rPr sz="2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file</a:t>
            </a:r>
            <a:r>
              <a:rPr sz="2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becomes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available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563" y="2442972"/>
            <a:ext cx="2698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Scenario</a:t>
            </a:r>
            <a:r>
              <a:rPr sz="4400" spc="-6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2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4807" y="3452876"/>
            <a:ext cx="7803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Execute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Copy</a:t>
            </a:r>
            <a:r>
              <a:rPr sz="2400" spc="-13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Activity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only if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file contents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 are as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expected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563" y="2442972"/>
            <a:ext cx="2698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Scenario</a:t>
            </a:r>
            <a:r>
              <a:rPr sz="4400" spc="-6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3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0670" y="3452876"/>
            <a:ext cx="555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Delete</a:t>
            </a:r>
            <a:r>
              <a:rPr sz="24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source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file 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 successful</a:t>
            </a:r>
            <a:r>
              <a:rPr sz="2400" dirty="0">
                <a:solidFill>
                  <a:srgbClr val="0070C0"/>
                </a:solidFill>
                <a:latin typeface="Arial MT"/>
                <a:cs typeface="Arial MT"/>
              </a:rPr>
              <a:t> copy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923414" marR="5080" indent="-1228090">
              <a:lnSpc>
                <a:spcPct val="100499"/>
              </a:lnSpc>
              <a:spcBef>
                <a:spcPts val="70"/>
              </a:spcBef>
            </a:pPr>
            <a:r>
              <a:rPr spc="-5" dirty="0"/>
              <a:t>Scheduling Pipeline </a:t>
            </a:r>
            <a:r>
              <a:rPr spc="-1210" dirty="0"/>
              <a:t> </a:t>
            </a:r>
            <a:r>
              <a:rPr spc="-5" dirty="0"/>
              <a:t>Execution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59" y="2234183"/>
            <a:ext cx="106375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E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3895" y="5311033"/>
            <a:ext cx="5831205" cy="1350645"/>
          </a:xfrm>
          <a:custGeom>
            <a:avLst/>
            <a:gdLst/>
            <a:ahLst/>
            <a:cxnLst/>
            <a:rect l="l" t="t" r="r" b="b"/>
            <a:pathLst>
              <a:path w="5831205" h="1350645">
                <a:moveTo>
                  <a:pt x="0" y="1350027"/>
                </a:moveTo>
                <a:lnTo>
                  <a:pt x="0" y="0"/>
                </a:lnTo>
                <a:lnTo>
                  <a:pt x="5831159" y="0"/>
                </a:lnTo>
                <a:lnTo>
                  <a:pt x="5831159" y="1350027"/>
                </a:lnTo>
                <a:lnTo>
                  <a:pt x="0" y="135002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31903" y="1240076"/>
            <a:ext cx="1876425" cy="3845560"/>
          </a:xfrm>
          <a:custGeom>
            <a:avLst/>
            <a:gdLst/>
            <a:ahLst/>
            <a:cxnLst/>
            <a:rect l="l" t="t" r="r" b="b"/>
            <a:pathLst>
              <a:path w="1876425" h="3845560">
                <a:moveTo>
                  <a:pt x="0" y="0"/>
                </a:moveTo>
                <a:lnTo>
                  <a:pt x="1876415" y="0"/>
                </a:lnTo>
                <a:lnTo>
                  <a:pt x="1876415" y="3845489"/>
                </a:lnTo>
                <a:lnTo>
                  <a:pt x="0" y="38454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04228" y="1261364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Exploitation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8638" y="1240077"/>
            <a:ext cx="1876425" cy="3845560"/>
          </a:xfrm>
          <a:prstGeom prst="rect">
            <a:avLst/>
          </a:prstGeom>
          <a:solidFill>
            <a:srgbClr val="142E50"/>
          </a:solidFill>
          <a:ln w="12700">
            <a:solidFill>
              <a:srgbClr val="FFFF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5304" y="1240077"/>
            <a:ext cx="1876425" cy="3845560"/>
          </a:xfrm>
          <a:prstGeom prst="rect">
            <a:avLst/>
          </a:prstGeom>
          <a:solidFill>
            <a:srgbClr val="142E50"/>
          </a:solidFill>
          <a:ln w="12700">
            <a:solidFill>
              <a:srgbClr val="FFFF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26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3895" y="1240077"/>
            <a:ext cx="1876425" cy="3845560"/>
          </a:xfrm>
          <a:prstGeom prst="rect">
            <a:avLst/>
          </a:prstGeom>
          <a:solidFill>
            <a:srgbClr val="142E50"/>
          </a:solidFill>
          <a:ln w="12700">
            <a:solidFill>
              <a:srgbClr val="FFFF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510540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Ingestion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493" y="2807369"/>
            <a:ext cx="121094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2.Overviews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2598" y="2807369"/>
            <a:ext cx="1922780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3.Environment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Set-up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7768" y="2199430"/>
            <a:ext cx="169227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4.Ingestion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Blob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7768" y="3419447"/>
            <a:ext cx="169227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5.Ingestion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HTTP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0898" y="1639831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6.Data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0898" y="2368457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7.Data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0898" y="3097083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8.Data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Prep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0898" y="3825708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9.HDInsight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0898" y="4554335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10.Databricks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5487" y="3115146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11.Copy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80898" y="5549554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12.Orchestration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0898" y="6167431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13.Monitoring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0618" y="3115146"/>
            <a:ext cx="1584325" cy="307975"/>
          </a:xfrm>
          <a:prstGeom prst="rect">
            <a:avLst/>
          </a:prstGeom>
          <a:solidFill>
            <a:srgbClr val="142E50"/>
          </a:solidFill>
          <a:ln w="2540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14.Power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98662" y="217932"/>
            <a:ext cx="4251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Course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Structure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217" y="3421379"/>
            <a:ext cx="20542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65" dirty="0">
                <a:solidFill>
                  <a:srgbClr val="0070C0"/>
                </a:solidFill>
                <a:latin typeface="Arial MT"/>
                <a:cs typeface="Arial MT"/>
              </a:rPr>
              <a:t>T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ri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gge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r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s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816" y="1877567"/>
            <a:ext cx="1520952" cy="1524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1545336"/>
            <a:ext cx="1167384" cy="11704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9607" y="1935988"/>
            <a:ext cx="213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/>
              <a:t>Schedule</a:t>
            </a:r>
            <a:r>
              <a:rPr sz="2200" spc="-85" dirty="0"/>
              <a:t> </a:t>
            </a:r>
            <a:r>
              <a:rPr sz="2200" spc="-15" dirty="0"/>
              <a:t>Trigger</a:t>
            </a:r>
            <a:endParaRPr sz="2200"/>
          </a:p>
        </p:txBody>
      </p:sp>
      <p:grpSp>
        <p:nvGrpSpPr>
          <p:cNvPr id="6" name="object 6"/>
          <p:cNvGrpSpPr/>
          <p:nvPr/>
        </p:nvGrpSpPr>
        <p:grpSpPr>
          <a:xfrm>
            <a:off x="4924211" y="4711936"/>
            <a:ext cx="1377950" cy="814705"/>
            <a:chOff x="4924211" y="4711936"/>
            <a:chExt cx="1377950" cy="814705"/>
          </a:xfrm>
        </p:grpSpPr>
        <p:sp>
          <p:nvSpPr>
            <p:cNvPr id="7" name="object 7"/>
            <p:cNvSpPr/>
            <p:nvPr/>
          </p:nvSpPr>
          <p:spPr>
            <a:xfrm>
              <a:off x="4930561" y="4718286"/>
              <a:ext cx="1365250" cy="802005"/>
            </a:xfrm>
            <a:custGeom>
              <a:avLst/>
              <a:gdLst/>
              <a:ahLst/>
              <a:cxnLst/>
              <a:rect l="l" t="t" r="r" b="b"/>
              <a:pathLst>
                <a:path w="1365250" h="802004">
                  <a:moveTo>
                    <a:pt x="1365045" y="0"/>
                  </a:moveTo>
                  <a:lnTo>
                    <a:pt x="0" y="0"/>
                  </a:lnTo>
                  <a:lnTo>
                    <a:pt x="0" y="801610"/>
                  </a:lnTo>
                  <a:lnTo>
                    <a:pt x="1365045" y="801610"/>
                  </a:lnTo>
                  <a:lnTo>
                    <a:pt x="13650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0561" y="4718286"/>
              <a:ext cx="1365250" cy="802005"/>
            </a:xfrm>
            <a:custGeom>
              <a:avLst/>
              <a:gdLst/>
              <a:ahLst/>
              <a:cxnLst/>
              <a:rect l="l" t="t" r="r" b="b"/>
              <a:pathLst>
                <a:path w="1365250" h="802004">
                  <a:moveTo>
                    <a:pt x="0" y="0"/>
                  </a:moveTo>
                  <a:lnTo>
                    <a:pt x="1365045" y="0"/>
                  </a:lnTo>
                  <a:lnTo>
                    <a:pt x="1365045" y="801610"/>
                  </a:lnTo>
                  <a:lnTo>
                    <a:pt x="0" y="8016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4311" y="4715255"/>
              <a:ext cx="752856" cy="804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5271" y="4782311"/>
              <a:ext cx="630936" cy="673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8615" y="4715255"/>
              <a:ext cx="752856" cy="8046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89607" y="4923028"/>
            <a:ext cx="1689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Event</a:t>
            </a:r>
            <a:r>
              <a:rPr sz="2200" spc="-9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08392" y="0"/>
            <a:ext cx="113030" cy="6870700"/>
            <a:chOff x="3608392" y="0"/>
            <a:chExt cx="113030" cy="6870700"/>
          </a:xfrm>
        </p:grpSpPr>
        <p:sp>
          <p:nvSpPr>
            <p:cNvPr id="14" name="object 14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10001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00012" y="6857999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0" y="0"/>
                  </a:moveTo>
                  <a:lnTo>
                    <a:pt x="100012" y="0"/>
                  </a:lnTo>
                  <a:lnTo>
                    <a:pt x="1000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89607" y="3520948"/>
            <a:ext cx="31870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Tumbling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Window</a:t>
            </a:r>
            <a:r>
              <a:rPr sz="2200" spc="-5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5400" y="3206495"/>
            <a:ext cx="1014984" cy="101803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218" y="3421379"/>
            <a:ext cx="23571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Schedu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l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e  </a:t>
            </a:r>
            <a:r>
              <a:rPr sz="4400" spc="-2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6488" y="2136648"/>
            <a:ext cx="435863" cy="4328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32294" y="2158491"/>
            <a:ext cx="3305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/>
              <a:t>Runs</a:t>
            </a:r>
            <a:r>
              <a:rPr sz="2200" spc="-10" dirty="0"/>
              <a:t> </a:t>
            </a:r>
            <a:r>
              <a:rPr sz="2200" dirty="0"/>
              <a:t>on</a:t>
            </a:r>
            <a:r>
              <a:rPr sz="2200" spc="-5" dirty="0"/>
              <a:t> </a:t>
            </a:r>
            <a:r>
              <a:rPr sz="2200" dirty="0"/>
              <a:t>a</a:t>
            </a:r>
            <a:r>
              <a:rPr sz="2200" spc="-10" dirty="0"/>
              <a:t> </a:t>
            </a:r>
            <a:r>
              <a:rPr sz="2200" spc="-5" dirty="0"/>
              <a:t>calendar/ Clock</a:t>
            </a:r>
            <a:endParaRPr sz="2200"/>
          </a:p>
        </p:txBody>
      </p:sp>
      <p:grpSp>
        <p:nvGrpSpPr>
          <p:cNvPr id="5" name="object 5"/>
          <p:cNvGrpSpPr/>
          <p:nvPr/>
        </p:nvGrpSpPr>
        <p:grpSpPr>
          <a:xfrm>
            <a:off x="3608392" y="0"/>
            <a:ext cx="113030" cy="6870700"/>
            <a:chOff x="3608392" y="0"/>
            <a:chExt cx="113030" cy="6870700"/>
          </a:xfrm>
        </p:grpSpPr>
        <p:sp>
          <p:nvSpPr>
            <p:cNvPr id="6" name="object 6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10001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00012" y="6857999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0" y="0"/>
                  </a:moveTo>
                  <a:lnTo>
                    <a:pt x="100012" y="0"/>
                  </a:lnTo>
                  <a:lnTo>
                    <a:pt x="1000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32294" y="2938779"/>
            <a:ext cx="45021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Supports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periodic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specific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times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6488" y="2916935"/>
            <a:ext cx="435863" cy="4328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32294" y="3743452"/>
            <a:ext cx="4399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Pipeline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Many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Many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6488" y="3721608"/>
            <a:ext cx="435863" cy="4358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532294" y="4441444"/>
            <a:ext cx="5842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Can only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be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scheduled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for a future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time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to start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6488" y="4419600"/>
            <a:ext cx="435863" cy="43586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98447" y="1414272"/>
            <a:ext cx="1524000" cy="1905000"/>
            <a:chOff x="1298447" y="1414272"/>
            <a:chExt cx="1524000" cy="19050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231" y="2151888"/>
              <a:ext cx="1167383" cy="11673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447" y="1414272"/>
              <a:ext cx="1524000" cy="152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218" y="3421379"/>
            <a:ext cx="2303145" cy="20281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35"/>
              </a:spcBef>
            </a:pPr>
            <a:r>
              <a:rPr sz="4400" spc="-165" dirty="0">
                <a:solidFill>
                  <a:srgbClr val="0070C0"/>
                </a:solidFill>
                <a:latin typeface="Arial MT"/>
                <a:cs typeface="Arial MT"/>
              </a:rPr>
              <a:t>T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u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m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b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li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ng 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Window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2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08392" y="0"/>
            <a:ext cx="113030" cy="6870700"/>
            <a:chOff x="3608392" y="0"/>
            <a:chExt cx="113030" cy="6870700"/>
          </a:xfrm>
        </p:grpSpPr>
        <p:sp>
          <p:nvSpPr>
            <p:cNvPr id="4" name="object 4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10001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00012" y="6857999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0" y="0"/>
                  </a:moveTo>
                  <a:lnTo>
                    <a:pt x="100012" y="0"/>
                  </a:lnTo>
                  <a:lnTo>
                    <a:pt x="1000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15567" y="1325880"/>
            <a:ext cx="1521460" cy="1828800"/>
            <a:chOff x="1115567" y="1325880"/>
            <a:chExt cx="1521460" cy="1828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983" y="2136648"/>
              <a:ext cx="1018031" cy="10180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7" y="1325880"/>
              <a:ext cx="1520952" cy="15240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32294" y="2176779"/>
            <a:ext cx="31654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/>
              <a:t>Runs</a:t>
            </a:r>
            <a:r>
              <a:rPr sz="2200" spc="-10" dirty="0"/>
              <a:t> </a:t>
            </a:r>
            <a:r>
              <a:rPr sz="2200" dirty="0"/>
              <a:t>at</a:t>
            </a:r>
            <a:r>
              <a:rPr sz="2200" spc="-5" dirty="0"/>
              <a:t> periodic intervals</a:t>
            </a:r>
            <a:endParaRPr sz="2200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2103" y="2103120"/>
            <a:ext cx="542544" cy="54254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32294" y="2993644"/>
            <a:ext cx="52025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Windows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are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fixed</a:t>
            </a:r>
            <a:r>
              <a:rPr sz="2200" spc="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sized,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non-overlapping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2103" y="2919983"/>
            <a:ext cx="542544" cy="5425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532294" y="4859020"/>
            <a:ext cx="3964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Pipeline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one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one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103" y="4782311"/>
            <a:ext cx="542544" cy="5425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532294" y="3758692"/>
            <a:ext cx="4984750" cy="702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Can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be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scheduled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for the past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windows/ </a:t>
            </a:r>
            <a:r>
              <a:rPr sz="2200" spc="-6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slices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103" y="3849623"/>
            <a:ext cx="542544" cy="54559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218" y="3421379"/>
            <a:ext cx="177546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Event </a:t>
            </a:r>
            <a:r>
              <a:rPr sz="44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165" dirty="0">
                <a:solidFill>
                  <a:srgbClr val="0070C0"/>
                </a:solidFill>
                <a:latin typeface="Arial MT"/>
                <a:cs typeface="Arial MT"/>
              </a:rPr>
              <a:t>T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ri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gger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08392" y="0"/>
            <a:ext cx="113030" cy="6870700"/>
            <a:chOff x="3608392" y="0"/>
            <a:chExt cx="113030" cy="6870700"/>
          </a:xfrm>
        </p:grpSpPr>
        <p:sp>
          <p:nvSpPr>
            <p:cNvPr id="4" name="object 4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10001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00012" y="6857999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14742" y="0"/>
              <a:ext cx="100330" cy="6858000"/>
            </a:xfrm>
            <a:custGeom>
              <a:avLst/>
              <a:gdLst/>
              <a:ahLst/>
              <a:cxnLst/>
              <a:rect l="l" t="t" r="r" b="b"/>
              <a:pathLst>
                <a:path w="100329" h="6858000">
                  <a:moveTo>
                    <a:pt x="0" y="0"/>
                  </a:moveTo>
                  <a:lnTo>
                    <a:pt x="100012" y="0"/>
                  </a:lnTo>
                  <a:lnTo>
                    <a:pt x="1000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18616" y="1234439"/>
            <a:ext cx="1524000" cy="1927225"/>
            <a:chOff x="1118616" y="1234439"/>
            <a:chExt cx="1524000" cy="1927225"/>
          </a:xfrm>
        </p:grpSpPr>
        <p:sp>
          <p:nvSpPr>
            <p:cNvPr id="7" name="object 7"/>
            <p:cNvSpPr/>
            <p:nvPr/>
          </p:nvSpPr>
          <p:spPr>
            <a:xfrm>
              <a:off x="1193420" y="2353370"/>
              <a:ext cx="1365250" cy="802005"/>
            </a:xfrm>
            <a:custGeom>
              <a:avLst/>
              <a:gdLst/>
              <a:ahLst/>
              <a:cxnLst/>
              <a:rect l="l" t="t" r="r" b="b"/>
              <a:pathLst>
                <a:path w="1365250" h="802005">
                  <a:moveTo>
                    <a:pt x="1365044" y="0"/>
                  </a:moveTo>
                  <a:lnTo>
                    <a:pt x="0" y="0"/>
                  </a:lnTo>
                  <a:lnTo>
                    <a:pt x="0" y="801610"/>
                  </a:lnTo>
                  <a:lnTo>
                    <a:pt x="1365044" y="801610"/>
                  </a:lnTo>
                  <a:lnTo>
                    <a:pt x="13650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420" y="2353370"/>
              <a:ext cx="1365250" cy="802005"/>
            </a:xfrm>
            <a:custGeom>
              <a:avLst/>
              <a:gdLst/>
              <a:ahLst/>
              <a:cxnLst/>
              <a:rect l="l" t="t" r="r" b="b"/>
              <a:pathLst>
                <a:path w="1365250" h="802005">
                  <a:moveTo>
                    <a:pt x="0" y="0"/>
                  </a:moveTo>
                  <a:lnTo>
                    <a:pt x="1365045" y="0"/>
                  </a:lnTo>
                  <a:lnTo>
                    <a:pt x="1365045" y="801610"/>
                  </a:lnTo>
                  <a:lnTo>
                    <a:pt x="0" y="8016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2353055"/>
              <a:ext cx="752856" cy="804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424" y="2417063"/>
              <a:ext cx="630936" cy="673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768" y="2353055"/>
              <a:ext cx="752856" cy="804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616" y="1234439"/>
              <a:ext cx="1523999" cy="152095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32295" y="2158491"/>
            <a:ext cx="341502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/>
              <a:t>Runs</a:t>
            </a:r>
            <a:r>
              <a:rPr sz="2200" spc="-20" dirty="0"/>
              <a:t> </a:t>
            </a:r>
            <a:r>
              <a:rPr sz="2200" spc="-5" dirty="0"/>
              <a:t>in</a:t>
            </a:r>
            <a:r>
              <a:rPr sz="2200" spc="-20" dirty="0"/>
              <a:t> </a:t>
            </a:r>
            <a:r>
              <a:rPr sz="2200" dirty="0"/>
              <a:t>response</a:t>
            </a:r>
            <a:r>
              <a:rPr sz="2200" spc="-20" dirty="0"/>
              <a:t> </a:t>
            </a:r>
            <a:r>
              <a:rPr sz="2200" dirty="0"/>
              <a:t>to</a:t>
            </a:r>
            <a:r>
              <a:rPr sz="2200" spc="-20" dirty="0"/>
              <a:t> </a:t>
            </a:r>
            <a:r>
              <a:rPr sz="2200" dirty="0"/>
              <a:t>events</a:t>
            </a:r>
            <a:endParaRPr sz="2200"/>
          </a:p>
        </p:txBody>
      </p:sp>
      <p:grpSp>
        <p:nvGrpSpPr>
          <p:cNvPr id="14" name="object 14"/>
          <p:cNvGrpSpPr/>
          <p:nvPr/>
        </p:nvGrpSpPr>
        <p:grpSpPr>
          <a:xfrm>
            <a:off x="4596593" y="2214299"/>
            <a:ext cx="427355" cy="278765"/>
            <a:chOff x="4596593" y="2214299"/>
            <a:chExt cx="427355" cy="278765"/>
          </a:xfrm>
        </p:grpSpPr>
        <p:sp>
          <p:nvSpPr>
            <p:cNvPr id="15" name="object 15"/>
            <p:cNvSpPr/>
            <p:nvPr/>
          </p:nvSpPr>
          <p:spPr>
            <a:xfrm>
              <a:off x="4602943" y="2220649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414329" y="0"/>
                  </a:moveTo>
                  <a:lnTo>
                    <a:pt x="0" y="0"/>
                  </a:lnTo>
                  <a:lnTo>
                    <a:pt x="0" y="265442"/>
                  </a:lnTo>
                  <a:lnTo>
                    <a:pt x="414329" y="265442"/>
                  </a:lnTo>
                  <a:lnTo>
                    <a:pt x="41432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02943" y="2220649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0" y="0"/>
                  </a:moveTo>
                  <a:lnTo>
                    <a:pt x="414329" y="0"/>
                  </a:lnTo>
                  <a:lnTo>
                    <a:pt x="414329" y="265442"/>
                  </a:lnTo>
                  <a:lnTo>
                    <a:pt x="0" y="2654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8407" y="2218943"/>
              <a:ext cx="231648" cy="2682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6695" y="2240279"/>
              <a:ext cx="192024" cy="2255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2479" y="2218943"/>
              <a:ext cx="228600" cy="2682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32294" y="2957067"/>
            <a:ext cx="5419725" cy="702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0"/>
              </a:spcBef>
            </a:pP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Events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can be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creation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or</a:t>
            </a:r>
            <a:r>
              <a:rPr sz="22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deletion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 of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Blobs/ </a:t>
            </a:r>
            <a:r>
              <a:rPr sz="2200" spc="-59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Files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96593" y="3181738"/>
            <a:ext cx="427355" cy="278765"/>
            <a:chOff x="4596593" y="3181738"/>
            <a:chExt cx="427355" cy="278765"/>
          </a:xfrm>
        </p:grpSpPr>
        <p:sp>
          <p:nvSpPr>
            <p:cNvPr id="22" name="object 22"/>
            <p:cNvSpPr/>
            <p:nvPr/>
          </p:nvSpPr>
          <p:spPr>
            <a:xfrm>
              <a:off x="4602943" y="3188088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414329" y="0"/>
                  </a:moveTo>
                  <a:lnTo>
                    <a:pt x="0" y="0"/>
                  </a:lnTo>
                  <a:lnTo>
                    <a:pt x="0" y="265442"/>
                  </a:lnTo>
                  <a:lnTo>
                    <a:pt x="414329" y="265442"/>
                  </a:lnTo>
                  <a:lnTo>
                    <a:pt x="41432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2943" y="3188088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0" y="0"/>
                  </a:moveTo>
                  <a:lnTo>
                    <a:pt x="414329" y="0"/>
                  </a:lnTo>
                  <a:lnTo>
                    <a:pt x="414329" y="265442"/>
                  </a:lnTo>
                  <a:lnTo>
                    <a:pt x="0" y="2654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8407" y="3185159"/>
              <a:ext cx="231648" cy="2712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6695" y="3209543"/>
              <a:ext cx="192024" cy="2225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2479" y="3185159"/>
              <a:ext cx="228600" cy="27127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532294" y="3975100"/>
            <a:ext cx="4399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solidFill>
                  <a:srgbClr val="0070C0"/>
                </a:solidFill>
                <a:latin typeface="Arial MT"/>
                <a:cs typeface="Arial MT"/>
              </a:rPr>
              <a:t>Trigger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Pipeline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Many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70C0"/>
                </a:solidFill>
                <a:latin typeface="Arial MT"/>
                <a:cs typeface="Arial MT"/>
              </a:rPr>
              <a:t>Many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96593" y="4032646"/>
            <a:ext cx="427355" cy="278765"/>
            <a:chOff x="4596593" y="4032646"/>
            <a:chExt cx="427355" cy="278765"/>
          </a:xfrm>
        </p:grpSpPr>
        <p:sp>
          <p:nvSpPr>
            <p:cNvPr id="29" name="object 29"/>
            <p:cNvSpPr/>
            <p:nvPr/>
          </p:nvSpPr>
          <p:spPr>
            <a:xfrm>
              <a:off x="4602943" y="4038996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414329" y="0"/>
                  </a:moveTo>
                  <a:lnTo>
                    <a:pt x="0" y="0"/>
                  </a:lnTo>
                  <a:lnTo>
                    <a:pt x="0" y="265441"/>
                  </a:lnTo>
                  <a:lnTo>
                    <a:pt x="414329" y="265441"/>
                  </a:lnTo>
                  <a:lnTo>
                    <a:pt x="41432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02943" y="4038996"/>
              <a:ext cx="414655" cy="266065"/>
            </a:xfrm>
            <a:custGeom>
              <a:avLst/>
              <a:gdLst/>
              <a:ahLst/>
              <a:cxnLst/>
              <a:rect l="l" t="t" r="r" b="b"/>
              <a:pathLst>
                <a:path w="414654" h="266064">
                  <a:moveTo>
                    <a:pt x="0" y="0"/>
                  </a:moveTo>
                  <a:lnTo>
                    <a:pt x="414329" y="0"/>
                  </a:lnTo>
                  <a:lnTo>
                    <a:pt x="414329" y="265442"/>
                  </a:lnTo>
                  <a:lnTo>
                    <a:pt x="0" y="2654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8407" y="4038599"/>
              <a:ext cx="231648" cy="2682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6695" y="4059935"/>
              <a:ext cx="192024" cy="2255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2479" y="4038599"/>
              <a:ext cx="228600" cy="268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454" y="2726436"/>
            <a:ext cx="8448040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78100" marR="5080" indent="-2565400">
              <a:lnSpc>
                <a:spcPct val="100499"/>
              </a:lnSpc>
              <a:spcBef>
                <a:spcPts val="7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5" dirty="0">
                <a:solidFill>
                  <a:srgbClr val="FFFFFF"/>
                </a:solidFill>
              </a:rPr>
              <a:t> Module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(ECDC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06964" y="2952009"/>
            <a:ext cx="1381125" cy="1811655"/>
            <a:chOff x="5406964" y="2952009"/>
            <a:chExt cx="1381125" cy="1811655"/>
          </a:xfrm>
        </p:grpSpPr>
        <p:sp>
          <p:nvSpPr>
            <p:cNvPr id="4" name="object 4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959" y="1343614"/>
            <a:ext cx="7774940" cy="4664075"/>
            <a:chOff x="114959" y="1343614"/>
            <a:chExt cx="7774940" cy="4664075"/>
          </a:xfrm>
        </p:grpSpPr>
        <p:sp>
          <p:nvSpPr>
            <p:cNvPr id="8" name="object 8"/>
            <p:cNvSpPr/>
            <p:nvPr/>
          </p:nvSpPr>
          <p:spPr>
            <a:xfrm>
              <a:off x="134009" y="1364013"/>
              <a:ext cx="5609590" cy="4624705"/>
            </a:xfrm>
            <a:custGeom>
              <a:avLst/>
              <a:gdLst/>
              <a:ahLst/>
              <a:cxnLst/>
              <a:rect l="l" t="t" r="r" b="b"/>
              <a:pathLst>
                <a:path w="5609590" h="4624705">
                  <a:moveTo>
                    <a:pt x="1185451" y="0"/>
                  </a:moveTo>
                  <a:lnTo>
                    <a:pt x="0" y="1992947"/>
                  </a:lnTo>
                  <a:lnTo>
                    <a:pt x="4423678" y="4624256"/>
                  </a:lnTo>
                  <a:lnTo>
                    <a:pt x="5609131" y="2631309"/>
                  </a:lnTo>
                  <a:lnTo>
                    <a:pt x="1185451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009" y="1364013"/>
              <a:ext cx="5609590" cy="4624705"/>
            </a:xfrm>
            <a:custGeom>
              <a:avLst/>
              <a:gdLst/>
              <a:ahLst/>
              <a:cxnLst/>
              <a:rect l="l" t="t" r="r" b="b"/>
              <a:pathLst>
                <a:path w="5609590" h="4624705">
                  <a:moveTo>
                    <a:pt x="1185452" y="0"/>
                  </a:moveTo>
                  <a:lnTo>
                    <a:pt x="5609130" y="2631308"/>
                  </a:lnTo>
                  <a:lnTo>
                    <a:pt x="4423678" y="4624255"/>
                  </a:lnTo>
                  <a:lnTo>
                    <a:pt x="0" y="1992947"/>
                  </a:lnTo>
                  <a:lnTo>
                    <a:pt x="1185452" y="0"/>
                  </a:lnTo>
                  <a:close/>
                </a:path>
              </a:pathLst>
            </a:custGeom>
            <a:ln w="380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9988" y="2959337"/>
            <a:ext cx="1381125" cy="1811655"/>
            <a:chOff x="2589988" y="2959337"/>
            <a:chExt cx="1381125" cy="1811655"/>
          </a:xfrm>
        </p:grpSpPr>
        <p:sp>
          <p:nvSpPr>
            <p:cNvPr id="14" name="object 14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21" name="object 21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85089" y="3596640"/>
            <a:ext cx="3579495" cy="710565"/>
            <a:chOff x="3685089" y="3596640"/>
            <a:chExt cx="3579495" cy="710565"/>
          </a:xfrm>
        </p:grpSpPr>
        <p:sp>
          <p:nvSpPr>
            <p:cNvPr id="25" name="object 25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79" y="3596640"/>
              <a:ext cx="710183" cy="7101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30" name="object 30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7" y="5050535"/>
              <a:ext cx="585215" cy="5852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3" name="object 43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7174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dirty="0">
                <a:solidFill>
                  <a:srgbClr val="FFFFFF"/>
                </a:solidFill>
              </a:rPr>
              <a:t> – </a:t>
            </a:r>
            <a:r>
              <a:rPr spc="-5" dirty="0">
                <a:solidFill>
                  <a:srgbClr val="FFFFFF"/>
                </a:solidFill>
              </a:rPr>
              <a:t>ECDC Data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7174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Ingestion</a:t>
            </a:r>
            <a:r>
              <a:rPr dirty="0">
                <a:solidFill>
                  <a:srgbClr val="FFFFFF"/>
                </a:solidFill>
              </a:rPr>
              <a:t> – </a:t>
            </a:r>
            <a:r>
              <a:rPr spc="-5" dirty="0">
                <a:solidFill>
                  <a:srgbClr val="FFFFFF"/>
                </a:solidFill>
              </a:rPr>
              <a:t>ECDC Data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174825" y="1339814"/>
            <a:ext cx="149860" cy="383540"/>
            <a:chOff x="8174825" y="1339814"/>
            <a:chExt cx="149860" cy="383540"/>
          </a:xfrm>
        </p:grpSpPr>
        <p:sp>
          <p:nvSpPr>
            <p:cNvPr id="5" name="object 5"/>
            <p:cNvSpPr/>
            <p:nvPr/>
          </p:nvSpPr>
          <p:spPr>
            <a:xfrm>
              <a:off x="8181175" y="134616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81175" y="134616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174825" y="2024034"/>
            <a:ext cx="149860" cy="383540"/>
            <a:chOff x="8174825" y="2024034"/>
            <a:chExt cx="149860" cy="383540"/>
          </a:xfrm>
        </p:grpSpPr>
        <p:sp>
          <p:nvSpPr>
            <p:cNvPr id="8" name="object 8"/>
            <p:cNvSpPr/>
            <p:nvPr/>
          </p:nvSpPr>
          <p:spPr>
            <a:xfrm>
              <a:off x="8181175" y="203038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81175" y="203038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174825" y="2708254"/>
            <a:ext cx="149860" cy="383540"/>
            <a:chOff x="8174825" y="2708254"/>
            <a:chExt cx="149860" cy="383540"/>
          </a:xfrm>
        </p:grpSpPr>
        <p:sp>
          <p:nvSpPr>
            <p:cNvPr id="11" name="object 11"/>
            <p:cNvSpPr/>
            <p:nvPr/>
          </p:nvSpPr>
          <p:spPr>
            <a:xfrm>
              <a:off x="8181175" y="27146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81175" y="271460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174825" y="4760915"/>
            <a:ext cx="149860" cy="383540"/>
            <a:chOff x="8174825" y="4760915"/>
            <a:chExt cx="149860" cy="383540"/>
          </a:xfrm>
        </p:grpSpPr>
        <p:sp>
          <p:nvSpPr>
            <p:cNvPr id="14" name="object 14"/>
            <p:cNvSpPr/>
            <p:nvPr/>
          </p:nvSpPr>
          <p:spPr>
            <a:xfrm>
              <a:off x="8181175" y="476726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1175" y="476726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174825" y="4076694"/>
            <a:ext cx="149860" cy="383540"/>
            <a:chOff x="8174825" y="4076694"/>
            <a:chExt cx="149860" cy="383540"/>
          </a:xfrm>
        </p:grpSpPr>
        <p:sp>
          <p:nvSpPr>
            <p:cNvPr id="17" name="object 17"/>
            <p:cNvSpPr/>
            <p:nvPr/>
          </p:nvSpPr>
          <p:spPr>
            <a:xfrm>
              <a:off x="8181175" y="408304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81175" y="408304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74825" y="6129352"/>
            <a:ext cx="149860" cy="383540"/>
            <a:chOff x="8174825" y="6129352"/>
            <a:chExt cx="149860" cy="383540"/>
          </a:xfrm>
        </p:grpSpPr>
        <p:sp>
          <p:nvSpPr>
            <p:cNvPr id="20" name="object 20"/>
            <p:cNvSpPr/>
            <p:nvPr/>
          </p:nvSpPr>
          <p:spPr>
            <a:xfrm>
              <a:off x="8181175" y="61357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81175" y="61357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74825" y="5445135"/>
            <a:ext cx="149860" cy="383540"/>
            <a:chOff x="8174825" y="5445135"/>
            <a:chExt cx="149860" cy="383540"/>
          </a:xfrm>
        </p:grpSpPr>
        <p:sp>
          <p:nvSpPr>
            <p:cNvPr id="23" name="object 23"/>
            <p:cNvSpPr/>
            <p:nvPr/>
          </p:nvSpPr>
          <p:spPr>
            <a:xfrm>
              <a:off x="8181175" y="54514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81175" y="5451485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174825" y="3392474"/>
            <a:ext cx="149860" cy="383540"/>
            <a:chOff x="8174825" y="3392474"/>
            <a:chExt cx="149860" cy="383540"/>
          </a:xfrm>
        </p:grpSpPr>
        <p:sp>
          <p:nvSpPr>
            <p:cNvPr id="26" name="object 26"/>
            <p:cNvSpPr/>
            <p:nvPr/>
          </p:nvSpPr>
          <p:spPr>
            <a:xfrm>
              <a:off x="8181175" y="339882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81175" y="339882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54205" y="1380235"/>
            <a:ext cx="2769235" cy="508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  <a:p>
            <a:pPr marL="12700" marR="690245">
              <a:lnSpc>
                <a:spcPct val="2494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Variables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Parameters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Lookup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Activity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Activity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48900"/>
              </a:lnSpc>
              <a:spcBef>
                <a:spcPts val="2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Linked Service Parameters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Metadata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driven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66" y="1945594"/>
            <a:ext cx="7433467" cy="377652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1854" y="2726436"/>
            <a:ext cx="7887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4170" algn="l"/>
              </a:tabLst>
            </a:pPr>
            <a:r>
              <a:rPr spc="-5" dirty="0">
                <a:solidFill>
                  <a:srgbClr val="FFFFFF"/>
                </a:solidFill>
              </a:rPr>
              <a:t>R</a:t>
            </a:r>
            <a:r>
              <a:rPr dirty="0">
                <a:solidFill>
                  <a:srgbClr val="FFFFFF"/>
                </a:solidFill>
              </a:rPr>
              <a:t>ecent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</a:t>
            </a:r>
            <a:r>
              <a:rPr dirty="0">
                <a:solidFill>
                  <a:srgbClr val="FFFFFF"/>
                </a:solidFill>
              </a:rPr>
              <a:t>hanges to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</a:t>
            </a:r>
            <a:r>
              <a:rPr spc="-5" dirty="0">
                <a:solidFill>
                  <a:srgbClr val="FFFFFF"/>
                </a:solidFill>
              </a:rPr>
              <a:t>CD</a:t>
            </a:r>
            <a:r>
              <a:rPr dirty="0">
                <a:solidFill>
                  <a:srgbClr val="FFFFFF"/>
                </a:solidFill>
              </a:rPr>
              <a:t>C	</a:t>
            </a:r>
            <a:r>
              <a:rPr spc="-5" dirty="0">
                <a:solidFill>
                  <a:srgbClr val="FFFFFF"/>
                </a:solidFill>
              </a:rPr>
              <a:t>D</a:t>
            </a:r>
            <a:r>
              <a:rPr dirty="0">
                <a:solidFill>
                  <a:srgbClr val="FFFFFF"/>
                </a:solidFill>
              </a:rPr>
              <a:t>ata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721" y="321563"/>
            <a:ext cx="7887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4170" algn="l"/>
              </a:tabLst>
            </a:pPr>
            <a:r>
              <a:rPr spc="-5" dirty="0">
                <a:solidFill>
                  <a:srgbClr val="FFFFFF"/>
                </a:solidFill>
              </a:rPr>
              <a:t>R</a:t>
            </a:r>
            <a:r>
              <a:rPr dirty="0">
                <a:solidFill>
                  <a:srgbClr val="FFFFFF"/>
                </a:solidFill>
              </a:rPr>
              <a:t>ecent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C</a:t>
            </a:r>
            <a:r>
              <a:rPr dirty="0">
                <a:solidFill>
                  <a:srgbClr val="FFFFFF"/>
                </a:solidFill>
              </a:rPr>
              <a:t>hanges to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</a:t>
            </a:r>
            <a:r>
              <a:rPr spc="-5" dirty="0">
                <a:solidFill>
                  <a:srgbClr val="FFFFFF"/>
                </a:solidFill>
              </a:rPr>
              <a:t>CD</a:t>
            </a:r>
            <a:r>
              <a:rPr dirty="0">
                <a:solidFill>
                  <a:srgbClr val="FFFFFF"/>
                </a:solidFill>
              </a:rPr>
              <a:t>C	</a:t>
            </a:r>
            <a:r>
              <a:rPr spc="-5" dirty="0">
                <a:solidFill>
                  <a:srgbClr val="FFFFFF"/>
                </a:solidFill>
              </a:rPr>
              <a:t>D</a:t>
            </a:r>
            <a:r>
              <a:rPr dirty="0">
                <a:solidFill>
                  <a:srgbClr val="FFFFFF"/>
                </a:solidFill>
              </a:rPr>
              <a:t>ata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22673" y="5008382"/>
            <a:ext cx="149860" cy="383540"/>
            <a:chOff x="2322673" y="5008382"/>
            <a:chExt cx="149860" cy="383540"/>
          </a:xfrm>
        </p:grpSpPr>
        <p:sp>
          <p:nvSpPr>
            <p:cNvPr id="5" name="object 5"/>
            <p:cNvSpPr/>
            <p:nvPr/>
          </p:nvSpPr>
          <p:spPr>
            <a:xfrm>
              <a:off x="2329023" y="50147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9023" y="50147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322673" y="5594251"/>
            <a:ext cx="149860" cy="383540"/>
            <a:chOff x="2322673" y="5594251"/>
            <a:chExt cx="149860" cy="383540"/>
          </a:xfrm>
        </p:grpSpPr>
        <p:sp>
          <p:nvSpPr>
            <p:cNvPr id="8" name="object 8"/>
            <p:cNvSpPr/>
            <p:nvPr/>
          </p:nvSpPr>
          <p:spPr>
            <a:xfrm>
              <a:off x="2329023" y="560060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29023" y="560060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322673" y="6180121"/>
            <a:ext cx="149860" cy="383540"/>
            <a:chOff x="2322673" y="6180121"/>
            <a:chExt cx="149860" cy="383540"/>
          </a:xfrm>
        </p:grpSpPr>
        <p:sp>
          <p:nvSpPr>
            <p:cNvPr id="11" name="object 11"/>
            <p:cNvSpPr/>
            <p:nvPr/>
          </p:nvSpPr>
          <p:spPr>
            <a:xfrm>
              <a:off x="2329023" y="618647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40">
                  <a:moveTo>
                    <a:pt x="136634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4" y="370799"/>
                  </a:lnTo>
                  <a:lnTo>
                    <a:pt x="136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29023" y="6186471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60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02053" y="5046979"/>
            <a:ext cx="6244590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Granularity of the data changed from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daily to weekly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structure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also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as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result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Repo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https://github.com/</a:t>
            </a:r>
            <a:r>
              <a:rPr lang="en-US" spc="-5" dirty="0">
                <a:solidFill>
                  <a:srgbClr val="FFFFFF"/>
                </a:solidFill>
                <a:latin typeface="Arial MT"/>
                <a:cs typeface="Arial MT"/>
              </a:rPr>
              <a:t>sateeshcloud/mydatasets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9023" y="1275535"/>
            <a:ext cx="7969190" cy="35330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898" y="2001012"/>
            <a:ext cx="363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0" dirty="0"/>
              <a:t> </a:t>
            </a:r>
            <a:r>
              <a:rPr spc="-5" dirty="0"/>
              <a:t>Ingestion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8489" y="4128516"/>
            <a:ext cx="1483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HTTP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8558" y="4128516"/>
            <a:ext cx="4191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Azure</a:t>
            </a:r>
            <a:r>
              <a:rPr sz="4400" spc="-3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r>
              <a:rPr sz="44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70C0"/>
                </a:solidFill>
                <a:latin typeface="Arial MT"/>
                <a:cs typeface="Arial MT"/>
              </a:rPr>
              <a:t>Lake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6490" y="4303082"/>
            <a:ext cx="1236345" cy="381000"/>
            <a:chOff x="4866490" y="4303082"/>
            <a:chExt cx="1236345" cy="381000"/>
          </a:xfrm>
        </p:grpSpPr>
        <p:sp>
          <p:nvSpPr>
            <p:cNvPr id="6" name="object 6"/>
            <p:cNvSpPr/>
            <p:nvPr/>
          </p:nvSpPr>
          <p:spPr>
            <a:xfrm>
              <a:off x="4872840" y="4309432"/>
              <a:ext cx="1223645" cy="368300"/>
            </a:xfrm>
            <a:custGeom>
              <a:avLst/>
              <a:gdLst/>
              <a:ahLst/>
              <a:cxnLst/>
              <a:rect l="l" t="t" r="r" b="b"/>
              <a:pathLst>
                <a:path w="1223645" h="368300">
                  <a:moveTo>
                    <a:pt x="11503" y="92034"/>
                  </a:moveTo>
                  <a:lnTo>
                    <a:pt x="0" y="92034"/>
                  </a:lnTo>
                  <a:lnTo>
                    <a:pt x="0" y="276101"/>
                  </a:lnTo>
                  <a:lnTo>
                    <a:pt x="11503" y="276101"/>
                  </a:lnTo>
                  <a:lnTo>
                    <a:pt x="11503" y="92034"/>
                  </a:lnTo>
                  <a:close/>
                </a:path>
                <a:path w="1223645" h="368300">
                  <a:moveTo>
                    <a:pt x="46017" y="92034"/>
                  </a:moveTo>
                  <a:lnTo>
                    <a:pt x="23008" y="92034"/>
                  </a:lnTo>
                  <a:lnTo>
                    <a:pt x="23008" y="276101"/>
                  </a:lnTo>
                  <a:lnTo>
                    <a:pt x="46017" y="276101"/>
                  </a:lnTo>
                  <a:lnTo>
                    <a:pt x="46017" y="92034"/>
                  </a:lnTo>
                  <a:close/>
                </a:path>
                <a:path w="1223645" h="368300">
                  <a:moveTo>
                    <a:pt x="1039092" y="0"/>
                  </a:moveTo>
                  <a:lnTo>
                    <a:pt x="1039092" y="92034"/>
                  </a:lnTo>
                  <a:lnTo>
                    <a:pt x="57520" y="92034"/>
                  </a:lnTo>
                  <a:lnTo>
                    <a:pt x="57520" y="276101"/>
                  </a:lnTo>
                  <a:lnTo>
                    <a:pt x="1039092" y="276101"/>
                  </a:lnTo>
                  <a:lnTo>
                    <a:pt x="1039092" y="368136"/>
                  </a:lnTo>
                  <a:lnTo>
                    <a:pt x="1223159" y="184068"/>
                  </a:lnTo>
                  <a:lnTo>
                    <a:pt x="103909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72840" y="4309432"/>
              <a:ext cx="1223645" cy="368300"/>
            </a:xfrm>
            <a:custGeom>
              <a:avLst/>
              <a:gdLst/>
              <a:ahLst/>
              <a:cxnLst/>
              <a:rect l="l" t="t" r="r" b="b"/>
              <a:pathLst>
                <a:path w="1223645" h="368300">
                  <a:moveTo>
                    <a:pt x="0" y="92034"/>
                  </a:moveTo>
                  <a:lnTo>
                    <a:pt x="11503" y="92034"/>
                  </a:lnTo>
                  <a:lnTo>
                    <a:pt x="11503" y="276102"/>
                  </a:lnTo>
                  <a:lnTo>
                    <a:pt x="0" y="276102"/>
                  </a:lnTo>
                  <a:lnTo>
                    <a:pt x="0" y="92034"/>
                  </a:lnTo>
                  <a:close/>
                </a:path>
                <a:path w="1223645" h="368300">
                  <a:moveTo>
                    <a:pt x="23009" y="92034"/>
                  </a:moveTo>
                  <a:lnTo>
                    <a:pt x="46016" y="92034"/>
                  </a:lnTo>
                  <a:lnTo>
                    <a:pt x="46016" y="276102"/>
                  </a:lnTo>
                  <a:lnTo>
                    <a:pt x="23009" y="276102"/>
                  </a:lnTo>
                  <a:lnTo>
                    <a:pt x="23009" y="92034"/>
                  </a:lnTo>
                  <a:close/>
                </a:path>
                <a:path w="1223645" h="368300">
                  <a:moveTo>
                    <a:pt x="57520" y="92034"/>
                  </a:moveTo>
                  <a:lnTo>
                    <a:pt x="1039092" y="92034"/>
                  </a:lnTo>
                  <a:lnTo>
                    <a:pt x="1039092" y="0"/>
                  </a:lnTo>
                  <a:lnTo>
                    <a:pt x="1223160" y="184068"/>
                  </a:lnTo>
                  <a:lnTo>
                    <a:pt x="1039092" y="368136"/>
                  </a:lnTo>
                  <a:lnTo>
                    <a:pt x="1039092" y="276102"/>
                  </a:lnTo>
                  <a:lnTo>
                    <a:pt x="57520" y="276102"/>
                  </a:lnTo>
                  <a:lnTo>
                    <a:pt x="57520" y="92034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9772" y="2939796"/>
            <a:ext cx="763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Covid-19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Prediction/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379" y="1899453"/>
            <a:ext cx="3090499" cy="3035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8770" y="1333665"/>
            <a:ext cx="5037771" cy="49486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100" y="193547"/>
            <a:ext cx="7267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dirty="0"/>
              <a:t> </a:t>
            </a:r>
            <a:r>
              <a:rPr spc="-5" dirty="0"/>
              <a:t>Ingestion</a:t>
            </a:r>
            <a:r>
              <a:rPr spc="5" dirty="0"/>
              <a:t> </a:t>
            </a:r>
            <a:r>
              <a:rPr spc="-5" dirty="0"/>
              <a:t>Requirements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6052" y="2155699"/>
            <a:ext cx="233045" cy="381000"/>
            <a:chOff x="566052" y="2155699"/>
            <a:chExt cx="233045" cy="381000"/>
          </a:xfrm>
        </p:grpSpPr>
        <p:sp>
          <p:nvSpPr>
            <p:cNvPr id="5" name="object 5"/>
            <p:cNvSpPr/>
            <p:nvPr/>
          </p:nvSpPr>
          <p:spPr>
            <a:xfrm>
              <a:off x="572402" y="216204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220078" y="0"/>
                  </a:moveTo>
                  <a:lnTo>
                    <a:pt x="0" y="0"/>
                  </a:lnTo>
                  <a:lnTo>
                    <a:pt x="0" y="368284"/>
                  </a:lnTo>
                  <a:lnTo>
                    <a:pt x="220078" y="368284"/>
                  </a:lnTo>
                  <a:lnTo>
                    <a:pt x="22007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2402" y="216204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0" y="0"/>
                  </a:moveTo>
                  <a:lnTo>
                    <a:pt x="220078" y="0"/>
                  </a:lnTo>
                  <a:lnTo>
                    <a:pt x="220078" y="368285"/>
                  </a:lnTo>
                  <a:lnTo>
                    <a:pt x="0" y="36828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65445" y="2194052"/>
            <a:ext cx="4445635" cy="267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Covid-19</a:t>
            </a:r>
            <a:r>
              <a:rPr sz="18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new cases</a:t>
            </a:r>
            <a:r>
              <a:rPr sz="18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deaths by</a:t>
            </a:r>
            <a:r>
              <a:rPr sz="18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Country</a:t>
            </a:r>
            <a:endParaRPr sz="1800">
              <a:latin typeface="Arial MT"/>
              <a:cs typeface="Arial MT"/>
            </a:endParaRPr>
          </a:p>
          <a:p>
            <a:pPr marL="12700" marR="81280">
              <a:lnSpc>
                <a:spcPct val="300000"/>
              </a:lnSpc>
            </a:pP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Covid-19 Hospital</a:t>
            </a:r>
            <a:r>
              <a:rPr sz="180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admissions </a:t>
            </a:r>
            <a:r>
              <a:rPr sz="1800" dirty="0">
                <a:solidFill>
                  <a:srgbClr val="4472C4"/>
                </a:solidFill>
                <a:latin typeface="Arial MT"/>
                <a:cs typeface="Arial MT"/>
              </a:rPr>
              <a:t>&amp;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 ICU</a:t>
            </a:r>
            <a:r>
              <a:rPr sz="180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cases </a:t>
            </a:r>
            <a:r>
              <a:rPr sz="1800" spc="-49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Covid-19</a:t>
            </a:r>
            <a:r>
              <a:rPr sz="1800" spc="-4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4472C4"/>
                </a:solidFill>
                <a:latin typeface="Arial MT"/>
                <a:cs typeface="Arial MT"/>
              </a:rPr>
              <a:t>Testing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 Numbers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Country</a:t>
            </a:r>
            <a:r>
              <a:rPr sz="18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Response</a:t>
            </a:r>
            <a:r>
              <a:rPr sz="18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72C4"/>
                </a:solidFill>
                <a:latin typeface="Arial MT"/>
                <a:cs typeface="Arial MT"/>
              </a:rPr>
              <a:t>Covid-19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6052" y="2978659"/>
            <a:ext cx="233045" cy="381000"/>
            <a:chOff x="566052" y="2978659"/>
            <a:chExt cx="233045" cy="381000"/>
          </a:xfrm>
        </p:grpSpPr>
        <p:sp>
          <p:nvSpPr>
            <p:cNvPr id="9" name="object 9"/>
            <p:cNvSpPr/>
            <p:nvPr/>
          </p:nvSpPr>
          <p:spPr>
            <a:xfrm>
              <a:off x="572402" y="298500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220078" y="0"/>
                  </a:moveTo>
                  <a:lnTo>
                    <a:pt x="0" y="0"/>
                  </a:lnTo>
                  <a:lnTo>
                    <a:pt x="0" y="368284"/>
                  </a:lnTo>
                  <a:lnTo>
                    <a:pt x="220078" y="368284"/>
                  </a:lnTo>
                  <a:lnTo>
                    <a:pt x="22007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2402" y="298500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0" y="0"/>
                  </a:moveTo>
                  <a:lnTo>
                    <a:pt x="220078" y="0"/>
                  </a:lnTo>
                  <a:lnTo>
                    <a:pt x="220078" y="368285"/>
                  </a:lnTo>
                  <a:lnTo>
                    <a:pt x="0" y="36828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6052" y="3801619"/>
            <a:ext cx="233045" cy="381000"/>
            <a:chOff x="566052" y="3801619"/>
            <a:chExt cx="233045" cy="381000"/>
          </a:xfrm>
        </p:grpSpPr>
        <p:sp>
          <p:nvSpPr>
            <p:cNvPr id="12" name="object 12"/>
            <p:cNvSpPr/>
            <p:nvPr/>
          </p:nvSpPr>
          <p:spPr>
            <a:xfrm>
              <a:off x="572402" y="380796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220078" y="0"/>
                  </a:moveTo>
                  <a:lnTo>
                    <a:pt x="0" y="0"/>
                  </a:lnTo>
                  <a:lnTo>
                    <a:pt x="0" y="368284"/>
                  </a:lnTo>
                  <a:lnTo>
                    <a:pt x="220078" y="368284"/>
                  </a:lnTo>
                  <a:lnTo>
                    <a:pt x="22007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402" y="3807969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0" y="0"/>
                  </a:moveTo>
                  <a:lnTo>
                    <a:pt x="220078" y="0"/>
                  </a:lnTo>
                  <a:lnTo>
                    <a:pt x="220078" y="368285"/>
                  </a:lnTo>
                  <a:lnTo>
                    <a:pt x="0" y="36828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66052" y="4527710"/>
            <a:ext cx="233045" cy="381000"/>
            <a:chOff x="566052" y="4527710"/>
            <a:chExt cx="233045" cy="381000"/>
          </a:xfrm>
        </p:grpSpPr>
        <p:sp>
          <p:nvSpPr>
            <p:cNvPr id="15" name="object 15"/>
            <p:cNvSpPr/>
            <p:nvPr/>
          </p:nvSpPr>
          <p:spPr>
            <a:xfrm>
              <a:off x="572402" y="4534060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220078" y="0"/>
                  </a:moveTo>
                  <a:lnTo>
                    <a:pt x="0" y="0"/>
                  </a:lnTo>
                  <a:lnTo>
                    <a:pt x="0" y="368284"/>
                  </a:lnTo>
                  <a:lnTo>
                    <a:pt x="220078" y="368284"/>
                  </a:lnTo>
                  <a:lnTo>
                    <a:pt x="22007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2402" y="4534060"/>
              <a:ext cx="220345" cy="368300"/>
            </a:xfrm>
            <a:custGeom>
              <a:avLst/>
              <a:gdLst/>
              <a:ahLst/>
              <a:cxnLst/>
              <a:rect l="l" t="t" r="r" b="b"/>
              <a:pathLst>
                <a:path w="220345" h="368300">
                  <a:moveTo>
                    <a:pt x="0" y="0"/>
                  </a:moveTo>
                  <a:lnTo>
                    <a:pt x="220078" y="0"/>
                  </a:lnTo>
                  <a:lnTo>
                    <a:pt x="220078" y="368285"/>
                  </a:lnTo>
                  <a:lnTo>
                    <a:pt x="0" y="36828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1141" y="5739891"/>
            <a:ext cx="4665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C00000"/>
                </a:solidFill>
                <a:latin typeface="Arial"/>
                <a:cs typeface="Arial"/>
              </a:rPr>
              <a:t>URL</a:t>
            </a:r>
            <a:r>
              <a:rPr sz="1600" i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600" i="1" spc="-5" dirty="0">
                <a:solidFill>
                  <a:srgbClr val="C00000"/>
                </a:solidFill>
                <a:latin typeface="Arial"/>
                <a:cs typeface="Arial"/>
              </a:rPr>
              <a:t> https://</a:t>
            </a:r>
            <a:r>
              <a:rPr sz="1600" i="1" spc="-5" dirty="0">
                <a:solidFill>
                  <a:srgbClr val="C00000"/>
                </a:solidFill>
                <a:latin typeface="Arial"/>
                <a:cs typeface="Arial"/>
                <a:hlinkClick r:id="rId3"/>
              </a:rPr>
              <a:t>www.ecdc.europa.eu/en/covid-19/data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898" y="2001012"/>
            <a:ext cx="363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0" dirty="0"/>
              <a:t> </a:t>
            </a:r>
            <a:r>
              <a:rPr spc="-5" dirty="0"/>
              <a:t>Ingestion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5581" y="3380739"/>
            <a:ext cx="4656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70C0"/>
                </a:solidFill>
                <a:latin typeface="Arial MT"/>
                <a:cs typeface="Arial MT"/>
              </a:rPr>
              <a:t>Case</a:t>
            </a:r>
            <a:r>
              <a:rPr sz="40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70C0"/>
                </a:solidFill>
                <a:latin typeface="Arial MT"/>
                <a:cs typeface="Arial MT"/>
              </a:rPr>
              <a:t>&amp;</a:t>
            </a:r>
            <a:r>
              <a:rPr sz="40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70C0"/>
                </a:solidFill>
                <a:latin typeface="Arial MT"/>
                <a:cs typeface="Arial MT"/>
              </a:rPr>
              <a:t>Deaths</a:t>
            </a:r>
            <a:r>
              <a:rPr sz="40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9622" y="5011420"/>
            <a:ext cx="9190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C00000"/>
                </a:solidFill>
                <a:latin typeface="Arial"/>
                <a:cs typeface="Arial"/>
              </a:rPr>
              <a:t>URL</a:t>
            </a:r>
            <a:r>
              <a:rPr sz="16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1600" i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C00000"/>
                </a:solidFill>
                <a:latin typeface="Arial"/>
                <a:cs typeface="Arial"/>
              </a:rPr>
              <a:t>https://</a:t>
            </a:r>
            <a:r>
              <a:rPr sz="1600" i="1" spc="-5" dirty="0">
                <a:solidFill>
                  <a:srgbClr val="C00000"/>
                </a:solidFill>
                <a:latin typeface="Arial"/>
                <a:cs typeface="Arial"/>
                <a:hlinkClick r:id="rId2"/>
              </a:rPr>
              <a:t>www.ecdc.europa.eu/en/publications-data/data-national-14-day-notification-rate-covid-19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825" y="2141259"/>
            <a:ext cx="4839970" cy="2834640"/>
          </a:xfrm>
          <a:custGeom>
            <a:avLst/>
            <a:gdLst/>
            <a:ahLst/>
            <a:cxnLst/>
            <a:rect l="l" t="t" r="r" b="b"/>
            <a:pathLst>
              <a:path w="4839970" h="2834640">
                <a:moveTo>
                  <a:pt x="0" y="0"/>
                </a:moveTo>
                <a:lnTo>
                  <a:pt x="4839552" y="0"/>
                </a:lnTo>
                <a:lnTo>
                  <a:pt x="4839552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0204" y="2125212"/>
            <a:ext cx="1259205" cy="2851150"/>
          </a:xfrm>
          <a:custGeom>
            <a:avLst/>
            <a:gdLst/>
            <a:ahLst/>
            <a:cxnLst/>
            <a:rect l="l" t="t" r="r" b="b"/>
            <a:pathLst>
              <a:path w="1259204" h="2851150">
                <a:moveTo>
                  <a:pt x="0" y="0"/>
                </a:moveTo>
                <a:lnTo>
                  <a:pt x="1258788" y="0"/>
                </a:lnTo>
                <a:lnTo>
                  <a:pt x="1258788" y="2850547"/>
                </a:lnTo>
                <a:lnTo>
                  <a:pt x="0" y="28505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843" y="2141259"/>
            <a:ext cx="1259205" cy="2834640"/>
          </a:xfrm>
          <a:custGeom>
            <a:avLst/>
            <a:gdLst/>
            <a:ahLst/>
            <a:cxnLst/>
            <a:rect l="l" t="t" r="r" b="b"/>
            <a:pathLst>
              <a:path w="1259205" h="2834640">
                <a:moveTo>
                  <a:pt x="0" y="0"/>
                </a:moveTo>
                <a:lnTo>
                  <a:pt x="1258788" y="0"/>
                </a:lnTo>
                <a:lnTo>
                  <a:pt x="1258788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2514600"/>
            <a:ext cx="597408" cy="582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1308" y="3668424"/>
            <a:ext cx="1020174" cy="5596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7984" y="3541776"/>
            <a:ext cx="847343" cy="8229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2952" y="2514600"/>
            <a:ext cx="2362200" cy="582295"/>
            <a:chOff x="6092952" y="2514600"/>
            <a:chExt cx="2362200" cy="5822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952" y="2514600"/>
              <a:ext cx="597407" cy="582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8704" y="2542032"/>
              <a:ext cx="536448" cy="5242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16480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Sink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7222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Source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6901" y="3197859"/>
            <a:ext cx="8553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14859" y="1570979"/>
            <a:ext cx="974090" cy="753745"/>
            <a:chOff x="4214859" y="1570979"/>
            <a:chExt cx="974090" cy="7537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859" y="1925886"/>
              <a:ext cx="787482" cy="398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0622" y="3133852"/>
            <a:ext cx="3581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HTTP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622" y="4282948"/>
            <a:ext cx="66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43015" y="4362196"/>
            <a:ext cx="631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10" dirty="0">
                <a:latin typeface="Arial MT"/>
                <a:cs typeface="Arial MT"/>
              </a:rPr>
              <a:t>ge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3015" y="3121659"/>
            <a:ext cx="658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z</a:t>
            </a:r>
            <a:r>
              <a:rPr sz="1000" spc="-10" dirty="0">
                <a:latin typeface="Arial MT"/>
                <a:cs typeface="Arial MT"/>
              </a:rPr>
              <a:t>u</a:t>
            </a:r>
            <a:r>
              <a:rPr sz="1000" dirty="0">
                <a:latin typeface="Arial MT"/>
                <a:cs typeface="Arial MT"/>
              </a:rPr>
              <a:t>re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  </a:t>
            </a:r>
            <a:r>
              <a:rPr sz="1000" spc="-5" dirty="0">
                <a:latin typeface="Arial MT"/>
                <a:cs typeface="Arial MT"/>
              </a:rPr>
              <a:t>Lake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5064" y="2766422"/>
            <a:ext cx="3475990" cy="1884680"/>
            <a:chOff x="865064" y="2766422"/>
            <a:chExt cx="3475990" cy="1884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0903" y="3541776"/>
              <a:ext cx="844295" cy="8229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70012" y="3094418"/>
              <a:ext cx="3171190" cy="897255"/>
            </a:xfrm>
            <a:custGeom>
              <a:avLst/>
              <a:gdLst/>
              <a:ahLst/>
              <a:cxnLst/>
              <a:rect l="l" t="t" r="r" b="b"/>
              <a:pathLst>
                <a:path w="3171190" h="897254">
                  <a:moveTo>
                    <a:pt x="1490916" y="858862"/>
                  </a:moveTo>
                  <a:lnTo>
                    <a:pt x="1414716" y="820762"/>
                  </a:lnTo>
                  <a:lnTo>
                    <a:pt x="1414716" y="849337"/>
                  </a:lnTo>
                  <a:lnTo>
                    <a:pt x="0" y="849325"/>
                  </a:lnTo>
                  <a:lnTo>
                    <a:pt x="0" y="868375"/>
                  </a:lnTo>
                  <a:lnTo>
                    <a:pt x="1414716" y="868387"/>
                  </a:lnTo>
                  <a:lnTo>
                    <a:pt x="1414716" y="896962"/>
                  </a:lnTo>
                  <a:lnTo>
                    <a:pt x="1471866" y="868387"/>
                  </a:lnTo>
                  <a:lnTo>
                    <a:pt x="1427416" y="868387"/>
                  </a:lnTo>
                  <a:lnTo>
                    <a:pt x="1471866" y="868375"/>
                  </a:lnTo>
                  <a:lnTo>
                    <a:pt x="1490916" y="858862"/>
                  </a:lnTo>
                  <a:close/>
                </a:path>
                <a:path w="3171190" h="897254">
                  <a:moveTo>
                    <a:pt x="1950300" y="372529"/>
                  </a:moveTo>
                  <a:lnTo>
                    <a:pt x="1921725" y="372529"/>
                  </a:lnTo>
                  <a:lnTo>
                    <a:pt x="1921725" y="0"/>
                  </a:lnTo>
                  <a:lnTo>
                    <a:pt x="1902675" y="0"/>
                  </a:lnTo>
                  <a:lnTo>
                    <a:pt x="1902675" y="372529"/>
                  </a:lnTo>
                  <a:lnTo>
                    <a:pt x="1874100" y="372529"/>
                  </a:lnTo>
                  <a:lnTo>
                    <a:pt x="1912200" y="448729"/>
                  </a:lnTo>
                  <a:lnTo>
                    <a:pt x="1943950" y="385229"/>
                  </a:lnTo>
                  <a:lnTo>
                    <a:pt x="1950300" y="372529"/>
                  </a:lnTo>
                  <a:close/>
                </a:path>
                <a:path w="3171190" h="897254">
                  <a:moveTo>
                    <a:pt x="3170936" y="858862"/>
                  </a:moveTo>
                  <a:lnTo>
                    <a:pt x="3094736" y="820762"/>
                  </a:lnTo>
                  <a:lnTo>
                    <a:pt x="3094736" y="849337"/>
                  </a:lnTo>
                  <a:lnTo>
                    <a:pt x="2333472" y="849325"/>
                  </a:lnTo>
                  <a:lnTo>
                    <a:pt x="2333472" y="868375"/>
                  </a:lnTo>
                  <a:lnTo>
                    <a:pt x="3094736" y="868387"/>
                  </a:lnTo>
                  <a:lnTo>
                    <a:pt x="3094736" y="896962"/>
                  </a:lnTo>
                  <a:lnTo>
                    <a:pt x="3151886" y="868387"/>
                  </a:lnTo>
                  <a:lnTo>
                    <a:pt x="3107436" y="868387"/>
                  </a:lnTo>
                  <a:lnTo>
                    <a:pt x="3151886" y="868375"/>
                  </a:lnTo>
                  <a:lnTo>
                    <a:pt x="3170936" y="8588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5060" y="2766428"/>
              <a:ext cx="1919605" cy="927100"/>
            </a:xfrm>
            <a:custGeom>
              <a:avLst/>
              <a:gdLst/>
              <a:ahLst/>
              <a:cxnLst/>
              <a:rect l="l" t="t" r="r" b="b"/>
              <a:pathLst>
                <a:path w="1919605" h="927100">
                  <a:moveTo>
                    <a:pt x="76200" y="850861"/>
                  </a:moveTo>
                  <a:lnTo>
                    <a:pt x="47625" y="850861"/>
                  </a:lnTo>
                  <a:lnTo>
                    <a:pt x="47625" y="335597"/>
                  </a:lnTo>
                  <a:lnTo>
                    <a:pt x="28575" y="335597"/>
                  </a:lnTo>
                  <a:lnTo>
                    <a:pt x="28575" y="850861"/>
                  </a:lnTo>
                  <a:lnTo>
                    <a:pt x="0" y="850861"/>
                  </a:lnTo>
                  <a:lnTo>
                    <a:pt x="38100" y="927061"/>
                  </a:lnTo>
                  <a:lnTo>
                    <a:pt x="69850" y="863561"/>
                  </a:lnTo>
                  <a:lnTo>
                    <a:pt x="76200" y="850861"/>
                  </a:lnTo>
                  <a:close/>
                </a:path>
                <a:path w="1919605" h="927100">
                  <a:moveTo>
                    <a:pt x="1919389" y="38100"/>
                  </a:moveTo>
                  <a:lnTo>
                    <a:pt x="1843189" y="0"/>
                  </a:lnTo>
                  <a:lnTo>
                    <a:pt x="1843189" y="28575"/>
                  </a:lnTo>
                  <a:lnTo>
                    <a:pt x="304952" y="28575"/>
                  </a:lnTo>
                  <a:lnTo>
                    <a:pt x="304952" y="47625"/>
                  </a:lnTo>
                  <a:lnTo>
                    <a:pt x="1843189" y="47625"/>
                  </a:lnTo>
                  <a:lnTo>
                    <a:pt x="1843189" y="76200"/>
                  </a:lnTo>
                  <a:lnTo>
                    <a:pt x="1900339" y="47625"/>
                  </a:lnTo>
                  <a:lnTo>
                    <a:pt x="1919389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69364" y="1679955"/>
            <a:ext cx="4756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P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pe</a:t>
            </a:r>
            <a:r>
              <a:rPr sz="1000" dirty="0">
                <a:latin typeface="Arial MT"/>
                <a:cs typeface="Arial MT"/>
              </a:rPr>
              <a:t>li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1482" y="3915169"/>
            <a:ext cx="598805" cy="76200"/>
          </a:xfrm>
          <a:custGeom>
            <a:avLst/>
            <a:gdLst/>
            <a:ahLst/>
            <a:cxnLst/>
            <a:rect l="l" t="t" r="r" b="b"/>
            <a:pathLst>
              <a:path w="598804" h="76200">
                <a:moveTo>
                  <a:pt x="522511" y="47624"/>
                </a:moveTo>
                <a:lnTo>
                  <a:pt x="522511" y="76199"/>
                </a:lnTo>
                <a:lnTo>
                  <a:pt x="579661" y="47624"/>
                </a:lnTo>
                <a:lnTo>
                  <a:pt x="522511" y="47624"/>
                </a:lnTo>
                <a:close/>
              </a:path>
              <a:path w="598804" h="76200">
                <a:moveTo>
                  <a:pt x="522511" y="28574"/>
                </a:moveTo>
                <a:lnTo>
                  <a:pt x="522511" y="47624"/>
                </a:lnTo>
                <a:lnTo>
                  <a:pt x="535211" y="47624"/>
                </a:lnTo>
                <a:lnTo>
                  <a:pt x="535211" y="28574"/>
                </a:lnTo>
                <a:lnTo>
                  <a:pt x="522511" y="28574"/>
                </a:lnTo>
                <a:close/>
              </a:path>
              <a:path w="598804" h="76200">
                <a:moveTo>
                  <a:pt x="522511" y="0"/>
                </a:moveTo>
                <a:lnTo>
                  <a:pt x="522511" y="28574"/>
                </a:lnTo>
                <a:lnTo>
                  <a:pt x="535211" y="28574"/>
                </a:lnTo>
                <a:lnTo>
                  <a:pt x="535211" y="47624"/>
                </a:lnTo>
                <a:lnTo>
                  <a:pt x="579663" y="47623"/>
                </a:lnTo>
                <a:lnTo>
                  <a:pt x="598711" y="38099"/>
                </a:lnTo>
                <a:lnTo>
                  <a:pt x="522511" y="0"/>
                </a:lnTo>
                <a:close/>
              </a:path>
              <a:path w="598804" h="76200">
                <a:moveTo>
                  <a:pt x="0" y="28573"/>
                </a:moveTo>
                <a:lnTo>
                  <a:pt x="0" y="47623"/>
                </a:lnTo>
                <a:lnTo>
                  <a:pt x="522511" y="47624"/>
                </a:lnTo>
                <a:lnTo>
                  <a:pt x="52251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8168" y="1820164"/>
            <a:ext cx="426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10560" y="1795779"/>
            <a:ext cx="271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53825" y="348995"/>
            <a:ext cx="894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45" dirty="0"/>
              <a:t> </a:t>
            </a:r>
            <a:r>
              <a:rPr spc="-5" dirty="0"/>
              <a:t>Activity</a:t>
            </a:r>
            <a:r>
              <a:rPr dirty="0"/>
              <a:t> –</a:t>
            </a:r>
            <a:r>
              <a:rPr spc="5" dirty="0"/>
              <a:t> </a:t>
            </a:r>
            <a:r>
              <a:rPr spc="-5" dirty="0"/>
              <a:t>Case</a:t>
            </a:r>
            <a:r>
              <a:rPr spc="5" dirty="0"/>
              <a:t> </a:t>
            </a:r>
            <a:r>
              <a:rPr dirty="0"/>
              <a:t>&amp;</a:t>
            </a:r>
            <a:r>
              <a:rPr spc="5" dirty="0"/>
              <a:t> </a:t>
            </a:r>
            <a:r>
              <a:rPr spc="-5" dirty="0"/>
              <a:t>Deaths</a:t>
            </a:r>
            <a:r>
              <a:rPr dirty="0"/>
              <a:t> </a:t>
            </a:r>
            <a:r>
              <a:rPr spc="-5" dirty="0"/>
              <a:t>Data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3330849" y="2618094"/>
            <a:ext cx="372745" cy="372745"/>
            <a:chOff x="3330849" y="2618094"/>
            <a:chExt cx="372745" cy="372745"/>
          </a:xfrm>
        </p:grpSpPr>
        <p:sp>
          <p:nvSpPr>
            <p:cNvPr id="34" name="object 34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879713" y="2753121"/>
            <a:ext cx="2344420" cy="940435"/>
            <a:chOff x="5879713" y="2753121"/>
            <a:chExt cx="2344420" cy="940435"/>
          </a:xfrm>
        </p:grpSpPr>
        <p:sp>
          <p:nvSpPr>
            <p:cNvPr id="37" name="object 37"/>
            <p:cNvSpPr/>
            <p:nvPr/>
          </p:nvSpPr>
          <p:spPr>
            <a:xfrm>
              <a:off x="6353391" y="2766428"/>
              <a:ext cx="1870710" cy="927100"/>
            </a:xfrm>
            <a:custGeom>
              <a:avLst/>
              <a:gdLst/>
              <a:ahLst/>
              <a:cxnLst/>
              <a:rect l="l" t="t" r="r" b="b"/>
              <a:pathLst>
                <a:path w="1870709" h="927100">
                  <a:moveTo>
                    <a:pt x="76200" y="700532"/>
                  </a:moveTo>
                  <a:lnTo>
                    <a:pt x="47625" y="700519"/>
                  </a:lnTo>
                  <a:lnTo>
                    <a:pt x="47752" y="327990"/>
                  </a:lnTo>
                  <a:lnTo>
                    <a:pt x="28702" y="327977"/>
                  </a:lnTo>
                  <a:lnTo>
                    <a:pt x="28575" y="700519"/>
                  </a:lnTo>
                  <a:lnTo>
                    <a:pt x="0" y="700506"/>
                  </a:lnTo>
                  <a:lnTo>
                    <a:pt x="38074" y="776719"/>
                  </a:lnTo>
                  <a:lnTo>
                    <a:pt x="69850" y="713219"/>
                  </a:lnTo>
                  <a:lnTo>
                    <a:pt x="55397" y="713219"/>
                  </a:lnTo>
                  <a:lnTo>
                    <a:pt x="69850" y="713206"/>
                  </a:lnTo>
                  <a:lnTo>
                    <a:pt x="76200" y="700532"/>
                  </a:lnTo>
                  <a:close/>
                </a:path>
                <a:path w="1870709" h="927100">
                  <a:moveTo>
                    <a:pt x="1565313" y="28575"/>
                  </a:moveTo>
                  <a:lnTo>
                    <a:pt x="412191" y="28575"/>
                  </a:lnTo>
                  <a:lnTo>
                    <a:pt x="412191" y="0"/>
                  </a:lnTo>
                  <a:lnTo>
                    <a:pt x="335991" y="38100"/>
                  </a:lnTo>
                  <a:lnTo>
                    <a:pt x="412191" y="76200"/>
                  </a:lnTo>
                  <a:lnTo>
                    <a:pt x="412191" y="47625"/>
                  </a:lnTo>
                  <a:lnTo>
                    <a:pt x="1565313" y="47625"/>
                  </a:lnTo>
                  <a:lnTo>
                    <a:pt x="1565313" y="28575"/>
                  </a:lnTo>
                  <a:close/>
                </a:path>
                <a:path w="1870709" h="927100">
                  <a:moveTo>
                    <a:pt x="1870265" y="850861"/>
                  </a:moveTo>
                  <a:lnTo>
                    <a:pt x="1841677" y="850861"/>
                  </a:lnTo>
                  <a:lnTo>
                    <a:pt x="1841677" y="297891"/>
                  </a:lnTo>
                  <a:lnTo>
                    <a:pt x="1822627" y="297891"/>
                  </a:lnTo>
                  <a:lnTo>
                    <a:pt x="1822627" y="850861"/>
                  </a:lnTo>
                  <a:lnTo>
                    <a:pt x="1794065" y="850861"/>
                  </a:lnTo>
                  <a:lnTo>
                    <a:pt x="1832165" y="927061"/>
                  </a:lnTo>
                  <a:lnTo>
                    <a:pt x="1863915" y="863561"/>
                  </a:lnTo>
                  <a:lnTo>
                    <a:pt x="1870265" y="8508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812753" y="3739896"/>
            <a:ext cx="1630680" cy="506095"/>
            <a:chOff x="6812753" y="3739896"/>
            <a:chExt cx="1630680" cy="506095"/>
          </a:xfrm>
        </p:grpSpPr>
        <p:sp>
          <p:nvSpPr>
            <p:cNvPr id="41" name="object 41"/>
            <p:cNvSpPr/>
            <p:nvPr/>
          </p:nvSpPr>
          <p:spPr>
            <a:xfrm>
              <a:off x="6812753" y="3915168"/>
              <a:ext cx="1106170" cy="76200"/>
            </a:xfrm>
            <a:custGeom>
              <a:avLst/>
              <a:gdLst/>
              <a:ahLst/>
              <a:cxnLst/>
              <a:rect l="l" t="t" r="r" b="b"/>
              <a:pathLst>
                <a:path w="1106170" h="76200">
                  <a:moveTo>
                    <a:pt x="1029750" y="47624"/>
                  </a:moveTo>
                  <a:lnTo>
                    <a:pt x="1029750" y="76200"/>
                  </a:lnTo>
                  <a:lnTo>
                    <a:pt x="1086900" y="47625"/>
                  </a:lnTo>
                  <a:lnTo>
                    <a:pt x="1029750" y="47624"/>
                  </a:lnTo>
                  <a:close/>
                </a:path>
                <a:path w="1106170" h="76200">
                  <a:moveTo>
                    <a:pt x="1029750" y="28574"/>
                  </a:moveTo>
                  <a:lnTo>
                    <a:pt x="1029750" y="47624"/>
                  </a:lnTo>
                  <a:lnTo>
                    <a:pt x="1042450" y="47625"/>
                  </a:lnTo>
                  <a:lnTo>
                    <a:pt x="1042450" y="28575"/>
                  </a:lnTo>
                  <a:lnTo>
                    <a:pt x="1029750" y="28574"/>
                  </a:lnTo>
                  <a:close/>
                </a:path>
                <a:path w="1106170" h="76200">
                  <a:moveTo>
                    <a:pt x="1029750" y="0"/>
                  </a:moveTo>
                  <a:lnTo>
                    <a:pt x="1029750" y="28574"/>
                  </a:lnTo>
                  <a:lnTo>
                    <a:pt x="1042450" y="28575"/>
                  </a:lnTo>
                  <a:lnTo>
                    <a:pt x="1042450" y="47625"/>
                  </a:lnTo>
                  <a:lnTo>
                    <a:pt x="1086902" y="47623"/>
                  </a:lnTo>
                  <a:lnTo>
                    <a:pt x="1105950" y="38100"/>
                  </a:lnTo>
                  <a:lnTo>
                    <a:pt x="1029750" y="0"/>
                  </a:lnTo>
                  <a:close/>
                </a:path>
                <a:path w="1106170" h="76200">
                  <a:moveTo>
                    <a:pt x="0" y="28573"/>
                  </a:moveTo>
                  <a:lnTo>
                    <a:pt x="0" y="47623"/>
                  </a:lnTo>
                  <a:lnTo>
                    <a:pt x="1029750" y="47624"/>
                  </a:lnTo>
                  <a:lnTo>
                    <a:pt x="1029750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6992" y="3739896"/>
              <a:ext cx="505968" cy="50596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6555" y="26421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39534" y="43032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31698" y="15935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97013" y="4379686"/>
            <a:ext cx="372745" cy="372745"/>
            <a:chOff x="5697013" y="4379686"/>
            <a:chExt cx="372745" cy="372745"/>
          </a:xfrm>
        </p:grpSpPr>
        <p:sp>
          <p:nvSpPr>
            <p:cNvPr id="47" name="object 47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3"/>
                  </a:lnTo>
                  <a:lnTo>
                    <a:pt x="307279" y="307278"/>
                  </a:lnTo>
                  <a:lnTo>
                    <a:pt x="335425" y="270848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812718" y="44038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66159" y="2776220"/>
            <a:ext cx="855344" cy="59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655165" y="4591060"/>
            <a:ext cx="372745" cy="372745"/>
            <a:chOff x="4655165" y="4591060"/>
            <a:chExt cx="372745" cy="372745"/>
          </a:xfrm>
        </p:grpSpPr>
        <p:sp>
          <p:nvSpPr>
            <p:cNvPr id="52" name="object 52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455102" y="4425413"/>
            <a:ext cx="757555" cy="4889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Arial MT"/>
                <a:cs typeface="Arial MT"/>
              </a:rPr>
              <a:t>Copy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Activity</a:t>
            </a:r>
            <a:endParaRPr sz="10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1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204985" y="1750979"/>
            <a:ext cx="372745" cy="372745"/>
            <a:chOff x="9204985" y="1750979"/>
            <a:chExt cx="372745" cy="372745"/>
          </a:xfrm>
        </p:grpSpPr>
        <p:sp>
          <p:nvSpPr>
            <p:cNvPr id="56" name="object 56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1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0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80000"/>
                  </a:lnTo>
                  <a:lnTo>
                    <a:pt x="353569" y="132149"/>
                  </a:lnTo>
                  <a:lnTo>
                    <a:pt x="335423" y="89150"/>
                  </a:lnTo>
                  <a:lnTo>
                    <a:pt x="307278" y="52721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320691" y="17734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802460" y="1699259"/>
            <a:ext cx="200215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ls_http_opendata_ecdc_eu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ropa_eu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204985" y="2433208"/>
            <a:ext cx="372745" cy="372745"/>
            <a:chOff x="9204985" y="2433208"/>
            <a:chExt cx="372745" cy="372745"/>
          </a:xfrm>
        </p:grpSpPr>
        <p:sp>
          <p:nvSpPr>
            <p:cNvPr id="61" name="object 61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320691" y="24561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02460" y="2382011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ds_cases_deaths_raw_csv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_http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9204985" y="3115435"/>
            <a:ext cx="372745" cy="372745"/>
            <a:chOff x="9204985" y="3115435"/>
            <a:chExt cx="372745" cy="372745"/>
          </a:xfrm>
        </p:grpSpPr>
        <p:sp>
          <p:nvSpPr>
            <p:cNvPr id="66" name="object 66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20691" y="31389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802460" y="3168396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ls_adls_covidreportingdl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204985" y="3797664"/>
            <a:ext cx="372745" cy="372745"/>
            <a:chOff x="9204985" y="3797664"/>
            <a:chExt cx="372745" cy="372745"/>
          </a:xfrm>
        </p:grpSpPr>
        <p:sp>
          <p:nvSpPr>
            <p:cNvPr id="71" name="object 71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3"/>
                  </a:lnTo>
                  <a:lnTo>
                    <a:pt x="307278" y="307278"/>
                  </a:lnTo>
                  <a:lnTo>
                    <a:pt x="335423" y="270848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320691" y="38216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802460" y="3744467"/>
            <a:ext cx="1913889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ds_cases_deaths_raw_csv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alibri"/>
                <a:cs typeface="Calibri"/>
              </a:rPr>
              <a:t>_dl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204985" y="4479892"/>
            <a:ext cx="372745" cy="372745"/>
            <a:chOff x="9204985" y="4479892"/>
            <a:chExt cx="372745" cy="372745"/>
          </a:xfrm>
        </p:grpSpPr>
        <p:sp>
          <p:nvSpPr>
            <p:cNvPr id="76" name="object 76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320691" y="45044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802460" y="4427220"/>
            <a:ext cx="192214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pl_ingest_cases_deaths_d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9204985" y="5162118"/>
            <a:ext cx="372745" cy="372745"/>
            <a:chOff x="9204985" y="5162118"/>
            <a:chExt cx="372745" cy="372745"/>
          </a:xfrm>
        </p:grpSpPr>
        <p:sp>
          <p:nvSpPr>
            <p:cNvPr id="81" name="object 81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320691" y="518718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802460" y="5109972"/>
            <a:ext cx="171323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Copy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Cases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Deaths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53842" y="5347829"/>
            <a:ext cx="4560570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9144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URL:</a:t>
            </a:r>
            <a:endParaRPr sz="1200">
              <a:latin typeface="Arial MT"/>
              <a:cs typeface="Arial MT"/>
            </a:endParaRPr>
          </a:p>
          <a:p>
            <a:pPr marL="9144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https://opendata.ecdc.europa.eu/covid19/nationalcasedeath/csv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156746" y="5347829"/>
            <a:ext cx="3725545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6839" marR="1328420">
              <a:lnSpc>
                <a:spcPts val="1390"/>
              </a:lnSpc>
            </a:pP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ag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cc</a:t>
            </a:r>
            <a:r>
              <a:rPr sz="1200" spc="-5" dirty="0">
                <a:latin typeface="Arial MT"/>
                <a:cs typeface="Arial MT"/>
              </a:rPr>
              <a:t>oun</a:t>
            </a:r>
            <a:r>
              <a:rPr sz="1200" dirty="0">
                <a:latin typeface="Arial MT"/>
                <a:cs typeface="Arial MT"/>
              </a:rPr>
              <a:t>t: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id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epo</a:t>
            </a:r>
            <a:r>
              <a:rPr sz="1200" dirty="0">
                <a:latin typeface="Arial MT"/>
                <a:cs typeface="Arial MT"/>
              </a:rPr>
              <a:t>rt</a:t>
            </a:r>
            <a:r>
              <a:rPr sz="1200" spc="-5" dirty="0">
                <a:latin typeface="Arial MT"/>
                <a:cs typeface="Arial MT"/>
              </a:rPr>
              <a:t>ingd</a:t>
            </a:r>
            <a:r>
              <a:rPr sz="1200" dirty="0">
                <a:latin typeface="Arial MT"/>
                <a:cs typeface="Arial MT"/>
              </a:rPr>
              <a:t>l  </a:t>
            </a:r>
            <a:r>
              <a:rPr sz="1200" spc="-10" dirty="0">
                <a:latin typeface="Arial MT"/>
                <a:cs typeface="Arial MT"/>
              </a:rPr>
              <a:t>Container: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</a:t>
            </a:r>
            <a:endParaRPr sz="1200">
              <a:latin typeface="Arial MT"/>
              <a:cs typeface="Arial MT"/>
            </a:endParaRPr>
          </a:p>
          <a:p>
            <a:pPr marL="116839">
              <a:lnSpc>
                <a:spcPts val="1355"/>
              </a:lnSpc>
            </a:pPr>
            <a:r>
              <a:rPr sz="1200" spc="-5" dirty="0">
                <a:latin typeface="Arial MT"/>
                <a:cs typeface="Arial MT"/>
              </a:rPr>
              <a:t>File: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ecdc/cases_deaths.csv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3943" y="3139439"/>
            <a:ext cx="295655" cy="29565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52744" y="2462783"/>
            <a:ext cx="295655" cy="295656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475085" y="2592656"/>
            <a:ext cx="832485" cy="1631950"/>
            <a:chOff x="475085" y="2592656"/>
            <a:chExt cx="832485" cy="1631950"/>
          </a:xfrm>
        </p:grpSpPr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085" y="2592656"/>
              <a:ext cx="831925" cy="49915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504" y="3718560"/>
              <a:ext cx="505968" cy="505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825" y="2141259"/>
            <a:ext cx="4839970" cy="2834640"/>
          </a:xfrm>
          <a:custGeom>
            <a:avLst/>
            <a:gdLst/>
            <a:ahLst/>
            <a:cxnLst/>
            <a:rect l="l" t="t" r="r" b="b"/>
            <a:pathLst>
              <a:path w="4839970" h="2834640">
                <a:moveTo>
                  <a:pt x="0" y="0"/>
                </a:moveTo>
                <a:lnTo>
                  <a:pt x="4839552" y="0"/>
                </a:lnTo>
                <a:lnTo>
                  <a:pt x="4839552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0204" y="2125212"/>
            <a:ext cx="1259205" cy="2851150"/>
          </a:xfrm>
          <a:custGeom>
            <a:avLst/>
            <a:gdLst/>
            <a:ahLst/>
            <a:cxnLst/>
            <a:rect l="l" t="t" r="r" b="b"/>
            <a:pathLst>
              <a:path w="1259204" h="2851150">
                <a:moveTo>
                  <a:pt x="0" y="0"/>
                </a:moveTo>
                <a:lnTo>
                  <a:pt x="1258788" y="0"/>
                </a:lnTo>
                <a:lnTo>
                  <a:pt x="1258788" y="2850547"/>
                </a:lnTo>
                <a:lnTo>
                  <a:pt x="0" y="28505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843" y="2141259"/>
            <a:ext cx="1259205" cy="2834640"/>
          </a:xfrm>
          <a:custGeom>
            <a:avLst/>
            <a:gdLst/>
            <a:ahLst/>
            <a:cxnLst/>
            <a:rect l="l" t="t" r="r" b="b"/>
            <a:pathLst>
              <a:path w="1259205" h="2834640">
                <a:moveTo>
                  <a:pt x="0" y="0"/>
                </a:moveTo>
                <a:lnTo>
                  <a:pt x="1258788" y="0"/>
                </a:lnTo>
                <a:lnTo>
                  <a:pt x="1258788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2514600"/>
            <a:ext cx="597408" cy="582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1308" y="3668424"/>
            <a:ext cx="1020174" cy="5596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7984" y="3541776"/>
            <a:ext cx="847343" cy="8229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2952" y="2514600"/>
            <a:ext cx="2362200" cy="582295"/>
            <a:chOff x="6092952" y="2514600"/>
            <a:chExt cx="2362200" cy="5822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952" y="2514600"/>
              <a:ext cx="597407" cy="582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8704" y="2542032"/>
              <a:ext cx="536448" cy="5242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16480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Sink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7222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Source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6901" y="3197859"/>
            <a:ext cx="8553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14859" y="1570979"/>
            <a:ext cx="974090" cy="753745"/>
            <a:chOff x="4214859" y="1570979"/>
            <a:chExt cx="974090" cy="7537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859" y="1925886"/>
              <a:ext cx="787482" cy="398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0622" y="3133852"/>
            <a:ext cx="3581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HTTP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622" y="4282948"/>
            <a:ext cx="66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43015" y="4362196"/>
            <a:ext cx="631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10" dirty="0">
                <a:latin typeface="Arial MT"/>
                <a:cs typeface="Arial MT"/>
              </a:rPr>
              <a:t>ge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3015" y="3121659"/>
            <a:ext cx="658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z</a:t>
            </a:r>
            <a:r>
              <a:rPr sz="1000" spc="-10" dirty="0">
                <a:latin typeface="Arial MT"/>
                <a:cs typeface="Arial MT"/>
              </a:rPr>
              <a:t>u</a:t>
            </a:r>
            <a:r>
              <a:rPr sz="1000" dirty="0">
                <a:latin typeface="Arial MT"/>
                <a:cs typeface="Arial MT"/>
              </a:rPr>
              <a:t>re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  </a:t>
            </a:r>
            <a:r>
              <a:rPr sz="1000" spc="-5" dirty="0">
                <a:latin typeface="Arial MT"/>
                <a:cs typeface="Arial MT"/>
              </a:rPr>
              <a:t>Lake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5064" y="2766422"/>
            <a:ext cx="3475990" cy="1884680"/>
            <a:chOff x="865064" y="2766422"/>
            <a:chExt cx="3475990" cy="1884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0903" y="3541776"/>
              <a:ext cx="844295" cy="8229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70012" y="3094418"/>
              <a:ext cx="3171190" cy="897255"/>
            </a:xfrm>
            <a:custGeom>
              <a:avLst/>
              <a:gdLst/>
              <a:ahLst/>
              <a:cxnLst/>
              <a:rect l="l" t="t" r="r" b="b"/>
              <a:pathLst>
                <a:path w="3171190" h="897254">
                  <a:moveTo>
                    <a:pt x="1490916" y="858862"/>
                  </a:moveTo>
                  <a:lnTo>
                    <a:pt x="1414716" y="820762"/>
                  </a:lnTo>
                  <a:lnTo>
                    <a:pt x="1414716" y="849337"/>
                  </a:lnTo>
                  <a:lnTo>
                    <a:pt x="0" y="849325"/>
                  </a:lnTo>
                  <a:lnTo>
                    <a:pt x="0" y="868375"/>
                  </a:lnTo>
                  <a:lnTo>
                    <a:pt x="1414716" y="868387"/>
                  </a:lnTo>
                  <a:lnTo>
                    <a:pt x="1414716" y="896962"/>
                  </a:lnTo>
                  <a:lnTo>
                    <a:pt x="1471866" y="868387"/>
                  </a:lnTo>
                  <a:lnTo>
                    <a:pt x="1427416" y="868387"/>
                  </a:lnTo>
                  <a:lnTo>
                    <a:pt x="1471866" y="868375"/>
                  </a:lnTo>
                  <a:lnTo>
                    <a:pt x="1490916" y="858862"/>
                  </a:lnTo>
                  <a:close/>
                </a:path>
                <a:path w="3171190" h="897254">
                  <a:moveTo>
                    <a:pt x="1950300" y="372529"/>
                  </a:moveTo>
                  <a:lnTo>
                    <a:pt x="1921725" y="372529"/>
                  </a:lnTo>
                  <a:lnTo>
                    <a:pt x="1921725" y="0"/>
                  </a:lnTo>
                  <a:lnTo>
                    <a:pt x="1902675" y="0"/>
                  </a:lnTo>
                  <a:lnTo>
                    <a:pt x="1902675" y="372529"/>
                  </a:lnTo>
                  <a:lnTo>
                    <a:pt x="1874100" y="372529"/>
                  </a:lnTo>
                  <a:lnTo>
                    <a:pt x="1912200" y="448729"/>
                  </a:lnTo>
                  <a:lnTo>
                    <a:pt x="1943950" y="385229"/>
                  </a:lnTo>
                  <a:lnTo>
                    <a:pt x="1950300" y="372529"/>
                  </a:lnTo>
                  <a:close/>
                </a:path>
                <a:path w="3171190" h="897254">
                  <a:moveTo>
                    <a:pt x="3170936" y="858862"/>
                  </a:moveTo>
                  <a:lnTo>
                    <a:pt x="3094736" y="820762"/>
                  </a:lnTo>
                  <a:lnTo>
                    <a:pt x="3094736" y="849337"/>
                  </a:lnTo>
                  <a:lnTo>
                    <a:pt x="2333472" y="849325"/>
                  </a:lnTo>
                  <a:lnTo>
                    <a:pt x="2333472" y="868375"/>
                  </a:lnTo>
                  <a:lnTo>
                    <a:pt x="3094736" y="868387"/>
                  </a:lnTo>
                  <a:lnTo>
                    <a:pt x="3094736" y="896962"/>
                  </a:lnTo>
                  <a:lnTo>
                    <a:pt x="3151886" y="868387"/>
                  </a:lnTo>
                  <a:lnTo>
                    <a:pt x="3107436" y="868387"/>
                  </a:lnTo>
                  <a:lnTo>
                    <a:pt x="3151886" y="868375"/>
                  </a:lnTo>
                  <a:lnTo>
                    <a:pt x="3170936" y="8588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5060" y="2766428"/>
              <a:ext cx="1919605" cy="927100"/>
            </a:xfrm>
            <a:custGeom>
              <a:avLst/>
              <a:gdLst/>
              <a:ahLst/>
              <a:cxnLst/>
              <a:rect l="l" t="t" r="r" b="b"/>
              <a:pathLst>
                <a:path w="1919605" h="927100">
                  <a:moveTo>
                    <a:pt x="76200" y="850861"/>
                  </a:moveTo>
                  <a:lnTo>
                    <a:pt x="47625" y="850861"/>
                  </a:lnTo>
                  <a:lnTo>
                    <a:pt x="47625" y="335597"/>
                  </a:lnTo>
                  <a:lnTo>
                    <a:pt x="28575" y="335597"/>
                  </a:lnTo>
                  <a:lnTo>
                    <a:pt x="28575" y="850861"/>
                  </a:lnTo>
                  <a:lnTo>
                    <a:pt x="0" y="850861"/>
                  </a:lnTo>
                  <a:lnTo>
                    <a:pt x="38100" y="927061"/>
                  </a:lnTo>
                  <a:lnTo>
                    <a:pt x="69850" y="863561"/>
                  </a:lnTo>
                  <a:lnTo>
                    <a:pt x="76200" y="850861"/>
                  </a:lnTo>
                  <a:close/>
                </a:path>
                <a:path w="1919605" h="927100">
                  <a:moveTo>
                    <a:pt x="1919389" y="38100"/>
                  </a:moveTo>
                  <a:lnTo>
                    <a:pt x="1843189" y="0"/>
                  </a:lnTo>
                  <a:lnTo>
                    <a:pt x="1843189" y="28575"/>
                  </a:lnTo>
                  <a:lnTo>
                    <a:pt x="304952" y="28575"/>
                  </a:lnTo>
                  <a:lnTo>
                    <a:pt x="304952" y="47625"/>
                  </a:lnTo>
                  <a:lnTo>
                    <a:pt x="1843189" y="47625"/>
                  </a:lnTo>
                  <a:lnTo>
                    <a:pt x="1843189" y="76200"/>
                  </a:lnTo>
                  <a:lnTo>
                    <a:pt x="1900339" y="47625"/>
                  </a:lnTo>
                  <a:lnTo>
                    <a:pt x="1919389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69364" y="1679955"/>
            <a:ext cx="4756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P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pe</a:t>
            </a:r>
            <a:r>
              <a:rPr sz="1000" dirty="0">
                <a:latin typeface="Arial MT"/>
                <a:cs typeface="Arial MT"/>
              </a:rPr>
              <a:t>li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1482" y="3915169"/>
            <a:ext cx="598805" cy="76200"/>
          </a:xfrm>
          <a:custGeom>
            <a:avLst/>
            <a:gdLst/>
            <a:ahLst/>
            <a:cxnLst/>
            <a:rect l="l" t="t" r="r" b="b"/>
            <a:pathLst>
              <a:path w="598804" h="76200">
                <a:moveTo>
                  <a:pt x="522511" y="47624"/>
                </a:moveTo>
                <a:lnTo>
                  <a:pt x="522511" y="76199"/>
                </a:lnTo>
                <a:lnTo>
                  <a:pt x="579661" y="47624"/>
                </a:lnTo>
                <a:lnTo>
                  <a:pt x="522511" y="47624"/>
                </a:lnTo>
                <a:close/>
              </a:path>
              <a:path w="598804" h="76200">
                <a:moveTo>
                  <a:pt x="522511" y="28574"/>
                </a:moveTo>
                <a:lnTo>
                  <a:pt x="522511" y="47624"/>
                </a:lnTo>
                <a:lnTo>
                  <a:pt x="535211" y="47624"/>
                </a:lnTo>
                <a:lnTo>
                  <a:pt x="535211" y="28574"/>
                </a:lnTo>
                <a:lnTo>
                  <a:pt x="522511" y="28574"/>
                </a:lnTo>
                <a:close/>
              </a:path>
              <a:path w="598804" h="76200">
                <a:moveTo>
                  <a:pt x="522511" y="0"/>
                </a:moveTo>
                <a:lnTo>
                  <a:pt x="522511" y="28574"/>
                </a:lnTo>
                <a:lnTo>
                  <a:pt x="535211" y="28574"/>
                </a:lnTo>
                <a:lnTo>
                  <a:pt x="535211" y="47624"/>
                </a:lnTo>
                <a:lnTo>
                  <a:pt x="579663" y="47623"/>
                </a:lnTo>
                <a:lnTo>
                  <a:pt x="598711" y="38099"/>
                </a:lnTo>
                <a:lnTo>
                  <a:pt x="522511" y="0"/>
                </a:lnTo>
                <a:close/>
              </a:path>
              <a:path w="598804" h="76200">
                <a:moveTo>
                  <a:pt x="0" y="28573"/>
                </a:moveTo>
                <a:lnTo>
                  <a:pt x="0" y="47623"/>
                </a:lnTo>
                <a:lnTo>
                  <a:pt x="522511" y="47624"/>
                </a:lnTo>
                <a:lnTo>
                  <a:pt x="52251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8168" y="1820164"/>
            <a:ext cx="426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10560" y="1795779"/>
            <a:ext cx="271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53825" y="348995"/>
            <a:ext cx="8944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45" dirty="0"/>
              <a:t> </a:t>
            </a:r>
            <a:r>
              <a:rPr spc="-5" dirty="0"/>
              <a:t>Activity</a:t>
            </a:r>
            <a:r>
              <a:rPr dirty="0"/>
              <a:t> –</a:t>
            </a:r>
            <a:r>
              <a:rPr spc="5" dirty="0"/>
              <a:t> </a:t>
            </a:r>
            <a:r>
              <a:rPr spc="-5" dirty="0"/>
              <a:t>Case</a:t>
            </a:r>
            <a:r>
              <a:rPr spc="5" dirty="0"/>
              <a:t> </a:t>
            </a:r>
            <a:r>
              <a:rPr dirty="0"/>
              <a:t>&amp;</a:t>
            </a:r>
            <a:r>
              <a:rPr spc="5" dirty="0"/>
              <a:t> </a:t>
            </a:r>
            <a:r>
              <a:rPr spc="-5" dirty="0"/>
              <a:t>Deaths</a:t>
            </a:r>
            <a:r>
              <a:rPr dirty="0"/>
              <a:t> </a:t>
            </a:r>
            <a:r>
              <a:rPr spc="-5" dirty="0"/>
              <a:t>Data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3330849" y="2618094"/>
            <a:ext cx="372745" cy="372745"/>
            <a:chOff x="3330849" y="2618094"/>
            <a:chExt cx="372745" cy="372745"/>
          </a:xfrm>
        </p:grpSpPr>
        <p:sp>
          <p:nvSpPr>
            <p:cNvPr id="34" name="object 34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879713" y="2753121"/>
            <a:ext cx="2344420" cy="940435"/>
            <a:chOff x="5879713" y="2753121"/>
            <a:chExt cx="2344420" cy="940435"/>
          </a:xfrm>
        </p:grpSpPr>
        <p:sp>
          <p:nvSpPr>
            <p:cNvPr id="37" name="object 37"/>
            <p:cNvSpPr/>
            <p:nvPr/>
          </p:nvSpPr>
          <p:spPr>
            <a:xfrm>
              <a:off x="6353391" y="2766428"/>
              <a:ext cx="1870710" cy="927100"/>
            </a:xfrm>
            <a:custGeom>
              <a:avLst/>
              <a:gdLst/>
              <a:ahLst/>
              <a:cxnLst/>
              <a:rect l="l" t="t" r="r" b="b"/>
              <a:pathLst>
                <a:path w="1870709" h="927100">
                  <a:moveTo>
                    <a:pt x="76200" y="700532"/>
                  </a:moveTo>
                  <a:lnTo>
                    <a:pt x="47625" y="700519"/>
                  </a:lnTo>
                  <a:lnTo>
                    <a:pt x="47752" y="327990"/>
                  </a:lnTo>
                  <a:lnTo>
                    <a:pt x="28702" y="327977"/>
                  </a:lnTo>
                  <a:lnTo>
                    <a:pt x="28575" y="700519"/>
                  </a:lnTo>
                  <a:lnTo>
                    <a:pt x="0" y="700506"/>
                  </a:lnTo>
                  <a:lnTo>
                    <a:pt x="38074" y="776719"/>
                  </a:lnTo>
                  <a:lnTo>
                    <a:pt x="69850" y="713219"/>
                  </a:lnTo>
                  <a:lnTo>
                    <a:pt x="55397" y="713219"/>
                  </a:lnTo>
                  <a:lnTo>
                    <a:pt x="69850" y="713206"/>
                  </a:lnTo>
                  <a:lnTo>
                    <a:pt x="76200" y="700532"/>
                  </a:lnTo>
                  <a:close/>
                </a:path>
                <a:path w="1870709" h="927100">
                  <a:moveTo>
                    <a:pt x="1565313" y="28575"/>
                  </a:moveTo>
                  <a:lnTo>
                    <a:pt x="412191" y="28575"/>
                  </a:lnTo>
                  <a:lnTo>
                    <a:pt x="412191" y="0"/>
                  </a:lnTo>
                  <a:lnTo>
                    <a:pt x="335991" y="38100"/>
                  </a:lnTo>
                  <a:lnTo>
                    <a:pt x="412191" y="76200"/>
                  </a:lnTo>
                  <a:lnTo>
                    <a:pt x="412191" y="47625"/>
                  </a:lnTo>
                  <a:lnTo>
                    <a:pt x="1565313" y="47625"/>
                  </a:lnTo>
                  <a:lnTo>
                    <a:pt x="1565313" y="28575"/>
                  </a:lnTo>
                  <a:close/>
                </a:path>
                <a:path w="1870709" h="927100">
                  <a:moveTo>
                    <a:pt x="1870265" y="850861"/>
                  </a:moveTo>
                  <a:lnTo>
                    <a:pt x="1841677" y="850861"/>
                  </a:lnTo>
                  <a:lnTo>
                    <a:pt x="1841677" y="297891"/>
                  </a:lnTo>
                  <a:lnTo>
                    <a:pt x="1822627" y="297891"/>
                  </a:lnTo>
                  <a:lnTo>
                    <a:pt x="1822627" y="850861"/>
                  </a:lnTo>
                  <a:lnTo>
                    <a:pt x="1794065" y="850861"/>
                  </a:lnTo>
                  <a:lnTo>
                    <a:pt x="1832165" y="927061"/>
                  </a:lnTo>
                  <a:lnTo>
                    <a:pt x="1863915" y="863561"/>
                  </a:lnTo>
                  <a:lnTo>
                    <a:pt x="1870265" y="8508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812753" y="3739896"/>
            <a:ext cx="1630680" cy="506095"/>
            <a:chOff x="6812753" y="3739896"/>
            <a:chExt cx="1630680" cy="506095"/>
          </a:xfrm>
        </p:grpSpPr>
        <p:sp>
          <p:nvSpPr>
            <p:cNvPr id="41" name="object 41"/>
            <p:cNvSpPr/>
            <p:nvPr/>
          </p:nvSpPr>
          <p:spPr>
            <a:xfrm>
              <a:off x="6812753" y="3915168"/>
              <a:ext cx="1106170" cy="76200"/>
            </a:xfrm>
            <a:custGeom>
              <a:avLst/>
              <a:gdLst/>
              <a:ahLst/>
              <a:cxnLst/>
              <a:rect l="l" t="t" r="r" b="b"/>
              <a:pathLst>
                <a:path w="1106170" h="76200">
                  <a:moveTo>
                    <a:pt x="1029750" y="47624"/>
                  </a:moveTo>
                  <a:lnTo>
                    <a:pt x="1029750" y="76200"/>
                  </a:lnTo>
                  <a:lnTo>
                    <a:pt x="1086900" y="47625"/>
                  </a:lnTo>
                  <a:lnTo>
                    <a:pt x="1029750" y="47624"/>
                  </a:lnTo>
                  <a:close/>
                </a:path>
                <a:path w="1106170" h="76200">
                  <a:moveTo>
                    <a:pt x="1029750" y="28574"/>
                  </a:moveTo>
                  <a:lnTo>
                    <a:pt x="1029750" y="47624"/>
                  </a:lnTo>
                  <a:lnTo>
                    <a:pt x="1042450" y="47625"/>
                  </a:lnTo>
                  <a:lnTo>
                    <a:pt x="1042450" y="28575"/>
                  </a:lnTo>
                  <a:lnTo>
                    <a:pt x="1029750" y="28574"/>
                  </a:lnTo>
                  <a:close/>
                </a:path>
                <a:path w="1106170" h="76200">
                  <a:moveTo>
                    <a:pt x="1029750" y="0"/>
                  </a:moveTo>
                  <a:lnTo>
                    <a:pt x="1029750" y="28574"/>
                  </a:lnTo>
                  <a:lnTo>
                    <a:pt x="1042450" y="28575"/>
                  </a:lnTo>
                  <a:lnTo>
                    <a:pt x="1042450" y="47625"/>
                  </a:lnTo>
                  <a:lnTo>
                    <a:pt x="1086902" y="47623"/>
                  </a:lnTo>
                  <a:lnTo>
                    <a:pt x="1105950" y="38100"/>
                  </a:lnTo>
                  <a:lnTo>
                    <a:pt x="1029750" y="0"/>
                  </a:lnTo>
                  <a:close/>
                </a:path>
                <a:path w="1106170" h="76200">
                  <a:moveTo>
                    <a:pt x="0" y="28573"/>
                  </a:moveTo>
                  <a:lnTo>
                    <a:pt x="0" y="47623"/>
                  </a:lnTo>
                  <a:lnTo>
                    <a:pt x="1029750" y="47624"/>
                  </a:lnTo>
                  <a:lnTo>
                    <a:pt x="1029750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6992" y="3739896"/>
              <a:ext cx="505968" cy="50596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6555" y="26421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39534" y="43032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31698" y="15935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97013" y="4379686"/>
            <a:ext cx="372745" cy="372745"/>
            <a:chOff x="5697013" y="4379686"/>
            <a:chExt cx="372745" cy="372745"/>
          </a:xfrm>
        </p:grpSpPr>
        <p:sp>
          <p:nvSpPr>
            <p:cNvPr id="47" name="object 47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3"/>
                  </a:lnTo>
                  <a:lnTo>
                    <a:pt x="307279" y="307278"/>
                  </a:lnTo>
                  <a:lnTo>
                    <a:pt x="335425" y="270848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812718" y="44038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66159" y="2776220"/>
            <a:ext cx="855344" cy="59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655165" y="4591060"/>
            <a:ext cx="372745" cy="372745"/>
            <a:chOff x="4655165" y="4591060"/>
            <a:chExt cx="372745" cy="372745"/>
          </a:xfrm>
        </p:grpSpPr>
        <p:sp>
          <p:nvSpPr>
            <p:cNvPr id="52" name="object 52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455102" y="4425413"/>
            <a:ext cx="757555" cy="4889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Arial MT"/>
                <a:cs typeface="Arial MT"/>
              </a:rPr>
              <a:t>Copy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Activity</a:t>
            </a:r>
            <a:endParaRPr sz="10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1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204985" y="1750979"/>
            <a:ext cx="372745" cy="372745"/>
            <a:chOff x="9204985" y="1750979"/>
            <a:chExt cx="372745" cy="372745"/>
          </a:xfrm>
        </p:grpSpPr>
        <p:sp>
          <p:nvSpPr>
            <p:cNvPr id="56" name="object 56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1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0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80000"/>
                  </a:lnTo>
                  <a:lnTo>
                    <a:pt x="353569" y="132149"/>
                  </a:lnTo>
                  <a:lnTo>
                    <a:pt x="335423" y="89150"/>
                  </a:lnTo>
                  <a:lnTo>
                    <a:pt x="307278" y="52721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320691" y="17734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802460" y="1699259"/>
            <a:ext cx="200215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ls_http_opendata_ecdc_eu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ropa_eu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204985" y="2433208"/>
            <a:ext cx="372745" cy="372745"/>
            <a:chOff x="9204985" y="2433208"/>
            <a:chExt cx="372745" cy="372745"/>
          </a:xfrm>
        </p:grpSpPr>
        <p:sp>
          <p:nvSpPr>
            <p:cNvPr id="61" name="object 61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320691" y="24561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02460" y="2382011"/>
            <a:ext cx="1913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ds_cases_deaths_raw_csv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_http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9204985" y="3115435"/>
            <a:ext cx="372745" cy="372745"/>
            <a:chOff x="9204985" y="3115435"/>
            <a:chExt cx="372745" cy="372745"/>
          </a:xfrm>
        </p:grpSpPr>
        <p:sp>
          <p:nvSpPr>
            <p:cNvPr id="66" name="object 66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320691" y="31389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802460" y="3168396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ls_adls_covidreportingdl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204985" y="3797664"/>
            <a:ext cx="372745" cy="372745"/>
            <a:chOff x="9204985" y="3797664"/>
            <a:chExt cx="372745" cy="372745"/>
          </a:xfrm>
        </p:grpSpPr>
        <p:sp>
          <p:nvSpPr>
            <p:cNvPr id="71" name="object 71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3"/>
                  </a:lnTo>
                  <a:lnTo>
                    <a:pt x="307278" y="307278"/>
                  </a:lnTo>
                  <a:lnTo>
                    <a:pt x="335423" y="270848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320691" y="38216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802460" y="3744467"/>
            <a:ext cx="1913889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ds_cases_deaths_raw_csv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alibri"/>
                <a:cs typeface="Calibri"/>
              </a:rPr>
              <a:t>_dl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204985" y="4479892"/>
            <a:ext cx="372745" cy="372745"/>
            <a:chOff x="9204985" y="4479892"/>
            <a:chExt cx="372745" cy="372745"/>
          </a:xfrm>
        </p:grpSpPr>
        <p:sp>
          <p:nvSpPr>
            <p:cNvPr id="76" name="object 76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320691" y="45044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802460" y="4427220"/>
            <a:ext cx="192214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pl_ingest_cases_deaths_d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9204985" y="5162118"/>
            <a:ext cx="372745" cy="372745"/>
            <a:chOff x="9204985" y="5162118"/>
            <a:chExt cx="372745" cy="372745"/>
          </a:xfrm>
        </p:grpSpPr>
        <p:sp>
          <p:nvSpPr>
            <p:cNvPr id="81" name="object 81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9320691" y="518718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802460" y="5109972"/>
            <a:ext cx="171323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Copy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Cases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Deaths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53842" y="5347829"/>
            <a:ext cx="4560570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9144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URL:</a:t>
            </a:r>
            <a:endParaRPr sz="1200">
              <a:latin typeface="Arial MT"/>
              <a:cs typeface="Arial MT"/>
            </a:endParaRPr>
          </a:p>
          <a:p>
            <a:pPr marL="9144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https://opendata.ecdc.europa.eu/covid19/nationalcasedeath/csv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156746" y="5347829"/>
            <a:ext cx="3725545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6839" marR="1328420">
              <a:lnSpc>
                <a:spcPts val="1390"/>
              </a:lnSpc>
            </a:pP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ag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cc</a:t>
            </a:r>
            <a:r>
              <a:rPr sz="1200" spc="-5" dirty="0">
                <a:latin typeface="Arial MT"/>
                <a:cs typeface="Arial MT"/>
              </a:rPr>
              <a:t>oun</a:t>
            </a:r>
            <a:r>
              <a:rPr sz="1200" dirty="0">
                <a:latin typeface="Arial MT"/>
                <a:cs typeface="Arial MT"/>
              </a:rPr>
              <a:t>t: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id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epo</a:t>
            </a:r>
            <a:r>
              <a:rPr sz="1200" dirty="0">
                <a:latin typeface="Arial MT"/>
                <a:cs typeface="Arial MT"/>
              </a:rPr>
              <a:t>rt</a:t>
            </a:r>
            <a:r>
              <a:rPr sz="1200" spc="-5" dirty="0">
                <a:latin typeface="Arial MT"/>
                <a:cs typeface="Arial MT"/>
              </a:rPr>
              <a:t>ingd</a:t>
            </a:r>
            <a:r>
              <a:rPr sz="1200" dirty="0">
                <a:latin typeface="Arial MT"/>
                <a:cs typeface="Arial MT"/>
              </a:rPr>
              <a:t>l  </a:t>
            </a:r>
            <a:r>
              <a:rPr sz="1200" spc="-10" dirty="0">
                <a:latin typeface="Arial MT"/>
                <a:cs typeface="Arial MT"/>
              </a:rPr>
              <a:t>Container: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</a:t>
            </a:r>
            <a:endParaRPr sz="1200">
              <a:latin typeface="Arial MT"/>
              <a:cs typeface="Arial MT"/>
            </a:endParaRPr>
          </a:p>
          <a:p>
            <a:pPr marL="116839">
              <a:lnSpc>
                <a:spcPts val="1355"/>
              </a:lnSpc>
            </a:pPr>
            <a:r>
              <a:rPr sz="1200" spc="-5" dirty="0">
                <a:latin typeface="Arial MT"/>
                <a:cs typeface="Arial MT"/>
              </a:rPr>
              <a:t>File: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ecdc/cases_deaths.csv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3943" y="3139439"/>
            <a:ext cx="295655" cy="29565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52744" y="2462783"/>
            <a:ext cx="295655" cy="295656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475085" y="2592656"/>
            <a:ext cx="832485" cy="1631950"/>
            <a:chOff x="475085" y="2592656"/>
            <a:chExt cx="832485" cy="1631950"/>
          </a:xfrm>
        </p:grpSpPr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085" y="2592656"/>
              <a:ext cx="831925" cy="49915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504" y="3718560"/>
              <a:ext cx="505968" cy="505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825" y="2141259"/>
            <a:ext cx="4839970" cy="2834640"/>
          </a:xfrm>
          <a:custGeom>
            <a:avLst/>
            <a:gdLst/>
            <a:ahLst/>
            <a:cxnLst/>
            <a:rect l="l" t="t" r="r" b="b"/>
            <a:pathLst>
              <a:path w="4839970" h="2834640">
                <a:moveTo>
                  <a:pt x="0" y="0"/>
                </a:moveTo>
                <a:lnTo>
                  <a:pt x="4839552" y="0"/>
                </a:lnTo>
                <a:lnTo>
                  <a:pt x="4839552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00204" y="2125212"/>
            <a:ext cx="1259205" cy="2851150"/>
          </a:xfrm>
          <a:custGeom>
            <a:avLst/>
            <a:gdLst/>
            <a:ahLst/>
            <a:cxnLst/>
            <a:rect l="l" t="t" r="r" b="b"/>
            <a:pathLst>
              <a:path w="1259204" h="2851150">
                <a:moveTo>
                  <a:pt x="0" y="0"/>
                </a:moveTo>
                <a:lnTo>
                  <a:pt x="1258788" y="0"/>
                </a:lnTo>
                <a:lnTo>
                  <a:pt x="1258788" y="2850547"/>
                </a:lnTo>
                <a:lnTo>
                  <a:pt x="0" y="28505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843" y="2141259"/>
            <a:ext cx="1259205" cy="2834640"/>
          </a:xfrm>
          <a:custGeom>
            <a:avLst/>
            <a:gdLst/>
            <a:ahLst/>
            <a:cxnLst/>
            <a:rect l="l" t="t" r="r" b="b"/>
            <a:pathLst>
              <a:path w="1259205" h="2834640">
                <a:moveTo>
                  <a:pt x="0" y="0"/>
                </a:moveTo>
                <a:lnTo>
                  <a:pt x="1258788" y="0"/>
                </a:lnTo>
                <a:lnTo>
                  <a:pt x="1258788" y="2834501"/>
                </a:lnTo>
                <a:lnTo>
                  <a:pt x="0" y="28345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2514600"/>
            <a:ext cx="597408" cy="582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1308" y="3668424"/>
            <a:ext cx="1020174" cy="5596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7984" y="3541776"/>
            <a:ext cx="847343" cy="8229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2952" y="2514600"/>
            <a:ext cx="2362200" cy="582295"/>
            <a:chOff x="6092952" y="2514600"/>
            <a:chExt cx="2362200" cy="5822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952" y="2514600"/>
              <a:ext cx="597407" cy="5821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8704" y="2542032"/>
              <a:ext cx="536448" cy="5242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16480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Sink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7222" y="4438396"/>
            <a:ext cx="51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Source </a:t>
            </a:r>
            <a:r>
              <a:rPr sz="1000" dirty="0">
                <a:latin typeface="Arial MT"/>
                <a:cs typeface="Arial MT"/>
              </a:rPr>
              <a:t> 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6901" y="3197859"/>
            <a:ext cx="85534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14859" y="1570979"/>
            <a:ext cx="974090" cy="753745"/>
            <a:chOff x="4214859" y="1570979"/>
            <a:chExt cx="974090" cy="75374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859" y="1925886"/>
              <a:ext cx="787482" cy="398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2342" y="157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0622" y="3133852"/>
            <a:ext cx="3581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HTTP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622" y="4282948"/>
            <a:ext cx="66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43015" y="4362196"/>
            <a:ext cx="631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10" dirty="0">
                <a:latin typeface="Arial MT"/>
                <a:cs typeface="Arial MT"/>
              </a:rPr>
              <a:t>ge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File  </a:t>
            </a:r>
            <a:r>
              <a:rPr sz="1000" spc="-5" dirty="0">
                <a:latin typeface="Arial MT"/>
                <a:cs typeface="Arial MT"/>
              </a:rPr>
              <a:t>(CSV)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3015" y="3121659"/>
            <a:ext cx="658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z</a:t>
            </a:r>
            <a:r>
              <a:rPr sz="1000" spc="-10" dirty="0">
                <a:latin typeface="Arial MT"/>
                <a:cs typeface="Arial MT"/>
              </a:rPr>
              <a:t>u</a:t>
            </a:r>
            <a:r>
              <a:rPr sz="1000" dirty="0">
                <a:latin typeface="Arial MT"/>
                <a:cs typeface="Arial MT"/>
              </a:rPr>
              <a:t>re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D</a:t>
            </a:r>
            <a:r>
              <a:rPr sz="1000" spc="-10" dirty="0">
                <a:latin typeface="Arial MT"/>
                <a:cs typeface="Arial MT"/>
              </a:rPr>
              <a:t>a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a  </a:t>
            </a:r>
            <a:r>
              <a:rPr sz="1000" spc="-5" dirty="0">
                <a:latin typeface="Arial MT"/>
                <a:cs typeface="Arial MT"/>
              </a:rPr>
              <a:t>Lake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5064" y="2618094"/>
            <a:ext cx="3475990" cy="1746885"/>
            <a:chOff x="865064" y="2618094"/>
            <a:chExt cx="3475990" cy="174688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0903" y="3541775"/>
              <a:ext cx="844295" cy="8229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5060" y="2766428"/>
              <a:ext cx="3475990" cy="1225550"/>
            </a:xfrm>
            <a:custGeom>
              <a:avLst/>
              <a:gdLst/>
              <a:ahLst/>
              <a:cxnLst/>
              <a:rect l="l" t="t" r="r" b="b"/>
              <a:pathLst>
                <a:path w="3475990" h="1225550">
                  <a:moveTo>
                    <a:pt x="76200" y="850861"/>
                  </a:moveTo>
                  <a:lnTo>
                    <a:pt x="47625" y="850861"/>
                  </a:lnTo>
                  <a:lnTo>
                    <a:pt x="47625" y="335597"/>
                  </a:lnTo>
                  <a:lnTo>
                    <a:pt x="28575" y="335597"/>
                  </a:lnTo>
                  <a:lnTo>
                    <a:pt x="28575" y="850861"/>
                  </a:lnTo>
                  <a:lnTo>
                    <a:pt x="0" y="850861"/>
                  </a:lnTo>
                  <a:lnTo>
                    <a:pt x="38100" y="927061"/>
                  </a:lnTo>
                  <a:lnTo>
                    <a:pt x="69850" y="863561"/>
                  </a:lnTo>
                  <a:lnTo>
                    <a:pt x="76200" y="850861"/>
                  </a:lnTo>
                  <a:close/>
                </a:path>
                <a:path w="3475990" h="1225550">
                  <a:moveTo>
                    <a:pt x="1795868" y="1186853"/>
                  </a:moveTo>
                  <a:lnTo>
                    <a:pt x="1719668" y="1148753"/>
                  </a:lnTo>
                  <a:lnTo>
                    <a:pt x="1719668" y="1177328"/>
                  </a:lnTo>
                  <a:lnTo>
                    <a:pt x="304952" y="1177315"/>
                  </a:lnTo>
                  <a:lnTo>
                    <a:pt x="304952" y="1196365"/>
                  </a:lnTo>
                  <a:lnTo>
                    <a:pt x="1719668" y="1196378"/>
                  </a:lnTo>
                  <a:lnTo>
                    <a:pt x="1719668" y="1224953"/>
                  </a:lnTo>
                  <a:lnTo>
                    <a:pt x="1776818" y="1196378"/>
                  </a:lnTo>
                  <a:lnTo>
                    <a:pt x="1732368" y="1196378"/>
                  </a:lnTo>
                  <a:lnTo>
                    <a:pt x="1776818" y="1196365"/>
                  </a:lnTo>
                  <a:lnTo>
                    <a:pt x="1795868" y="1186853"/>
                  </a:lnTo>
                  <a:close/>
                </a:path>
                <a:path w="3475990" h="1225550">
                  <a:moveTo>
                    <a:pt x="1919389" y="38100"/>
                  </a:moveTo>
                  <a:lnTo>
                    <a:pt x="1843189" y="0"/>
                  </a:lnTo>
                  <a:lnTo>
                    <a:pt x="1843189" y="28575"/>
                  </a:lnTo>
                  <a:lnTo>
                    <a:pt x="304952" y="28575"/>
                  </a:lnTo>
                  <a:lnTo>
                    <a:pt x="304952" y="47625"/>
                  </a:lnTo>
                  <a:lnTo>
                    <a:pt x="1843189" y="47625"/>
                  </a:lnTo>
                  <a:lnTo>
                    <a:pt x="1843189" y="76200"/>
                  </a:lnTo>
                  <a:lnTo>
                    <a:pt x="1900339" y="47625"/>
                  </a:lnTo>
                  <a:lnTo>
                    <a:pt x="1919389" y="38100"/>
                  </a:lnTo>
                  <a:close/>
                </a:path>
                <a:path w="3475990" h="1225550">
                  <a:moveTo>
                    <a:pt x="2255253" y="700519"/>
                  </a:moveTo>
                  <a:lnTo>
                    <a:pt x="2226678" y="700519"/>
                  </a:lnTo>
                  <a:lnTo>
                    <a:pt x="2226678" y="327990"/>
                  </a:lnTo>
                  <a:lnTo>
                    <a:pt x="2207628" y="327990"/>
                  </a:lnTo>
                  <a:lnTo>
                    <a:pt x="2207628" y="700519"/>
                  </a:lnTo>
                  <a:lnTo>
                    <a:pt x="2179053" y="700519"/>
                  </a:lnTo>
                  <a:lnTo>
                    <a:pt x="2217153" y="776719"/>
                  </a:lnTo>
                  <a:lnTo>
                    <a:pt x="2248903" y="713219"/>
                  </a:lnTo>
                  <a:lnTo>
                    <a:pt x="2255253" y="700519"/>
                  </a:lnTo>
                  <a:close/>
                </a:path>
                <a:path w="3475990" h="1225550">
                  <a:moveTo>
                    <a:pt x="3475888" y="1186853"/>
                  </a:moveTo>
                  <a:lnTo>
                    <a:pt x="3399688" y="1148753"/>
                  </a:lnTo>
                  <a:lnTo>
                    <a:pt x="3399688" y="1177328"/>
                  </a:lnTo>
                  <a:lnTo>
                    <a:pt x="2638425" y="1177315"/>
                  </a:lnTo>
                  <a:lnTo>
                    <a:pt x="2638425" y="1196365"/>
                  </a:lnTo>
                  <a:lnTo>
                    <a:pt x="3399688" y="1196378"/>
                  </a:lnTo>
                  <a:lnTo>
                    <a:pt x="3399688" y="1224953"/>
                  </a:lnTo>
                  <a:lnTo>
                    <a:pt x="3456838" y="1196378"/>
                  </a:lnTo>
                  <a:lnTo>
                    <a:pt x="3412388" y="1196378"/>
                  </a:lnTo>
                  <a:lnTo>
                    <a:pt x="3456838" y="1196365"/>
                  </a:lnTo>
                  <a:lnTo>
                    <a:pt x="3475888" y="118685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9" y="335425"/>
                  </a:lnTo>
                  <a:lnTo>
                    <a:pt x="307278" y="307279"/>
                  </a:lnTo>
                  <a:lnTo>
                    <a:pt x="335424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4" y="89150"/>
                  </a:lnTo>
                  <a:lnTo>
                    <a:pt x="307278" y="52720"/>
                  </a:lnTo>
                  <a:lnTo>
                    <a:pt x="270849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37199" y="262444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69364" y="1679955"/>
            <a:ext cx="4756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P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pe</a:t>
            </a:r>
            <a:r>
              <a:rPr sz="1000" dirty="0">
                <a:latin typeface="Arial MT"/>
                <a:cs typeface="Arial MT"/>
              </a:rPr>
              <a:t>li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1482" y="3915169"/>
            <a:ext cx="598805" cy="76200"/>
          </a:xfrm>
          <a:custGeom>
            <a:avLst/>
            <a:gdLst/>
            <a:ahLst/>
            <a:cxnLst/>
            <a:rect l="l" t="t" r="r" b="b"/>
            <a:pathLst>
              <a:path w="598804" h="76200">
                <a:moveTo>
                  <a:pt x="522511" y="47624"/>
                </a:moveTo>
                <a:lnTo>
                  <a:pt x="522511" y="76199"/>
                </a:lnTo>
                <a:lnTo>
                  <a:pt x="579661" y="47624"/>
                </a:lnTo>
                <a:lnTo>
                  <a:pt x="522511" y="47624"/>
                </a:lnTo>
                <a:close/>
              </a:path>
              <a:path w="598804" h="76200">
                <a:moveTo>
                  <a:pt x="522511" y="28574"/>
                </a:moveTo>
                <a:lnTo>
                  <a:pt x="522511" y="47624"/>
                </a:lnTo>
                <a:lnTo>
                  <a:pt x="535211" y="47624"/>
                </a:lnTo>
                <a:lnTo>
                  <a:pt x="535211" y="28574"/>
                </a:lnTo>
                <a:lnTo>
                  <a:pt x="522511" y="28574"/>
                </a:lnTo>
                <a:close/>
              </a:path>
              <a:path w="598804" h="76200">
                <a:moveTo>
                  <a:pt x="522511" y="0"/>
                </a:moveTo>
                <a:lnTo>
                  <a:pt x="522511" y="28574"/>
                </a:lnTo>
                <a:lnTo>
                  <a:pt x="535211" y="28574"/>
                </a:lnTo>
                <a:lnTo>
                  <a:pt x="535211" y="47624"/>
                </a:lnTo>
                <a:lnTo>
                  <a:pt x="579663" y="47623"/>
                </a:lnTo>
                <a:lnTo>
                  <a:pt x="598711" y="38099"/>
                </a:lnTo>
                <a:lnTo>
                  <a:pt x="522511" y="0"/>
                </a:lnTo>
                <a:close/>
              </a:path>
              <a:path w="598804" h="76200">
                <a:moveTo>
                  <a:pt x="0" y="28573"/>
                </a:moveTo>
                <a:lnTo>
                  <a:pt x="0" y="47623"/>
                </a:lnTo>
                <a:lnTo>
                  <a:pt x="522511" y="47624"/>
                </a:lnTo>
                <a:lnTo>
                  <a:pt x="52251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879713" y="2753121"/>
            <a:ext cx="2344420" cy="940435"/>
            <a:chOff x="5879713" y="2753121"/>
            <a:chExt cx="2344420" cy="940435"/>
          </a:xfrm>
        </p:grpSpPr>
        <p:sp>
          <p:nvSpPr>
            <p:cNvPr id="30" name="object 30"/>
            <p:cNvSpPr/>
            <p:nvPr/>
          </p:nvSpPr>
          <p:spPr>
            <a:xfrm>
              <a:off x="6353391" y="2766428"/>
              <a:ext cx="1870710" cy="927100"/>
            </a:xfrm>
            <a:custGeom>
              <a:avLst/>
              <a:gdLst/>
              <a:ahLst/>
              <a:cxnLst/>
              <a:rect l="l" t="t" r="r" b="b"/>
              <a:pathLst>
                <a:path w="1870709" h="927100">
                  <a:moveTo>
                    <a:pt x="76200" y="700532"/>
                  </a:moveTo>
                  <a:lnTo>
                    <a:pt x="47625" y="700519"/>
                  </a:lnTo>
                  <a:lnTo>
                    <a:pt x="47752" y="327990"/>
                  </a:lnTo>
                  <a:lnTo>
                    <a:pt x="28702" y="327977"/>
                  </a:lnTo>
                  <a:lnTo>
                    <a:pt x="28575" y="700519"/>
                  </a:lnTo>
                  <a:lnTo>
                    <a:pt x="0" y="700506"/>
                  </a:lnTo>
                  <a:lnTo>
                    <a:pt x="38074" y="776719"/>
                  </a:lnTo>
                  <a:lnTo>
                    <a:pt x="69850" y="713219"/>
                  </a:lnTo>
                  <a:lnTo>
                    <a:pt x="55397" y="713219"/>
                  </a:lnTo>
                  <a:lnTo>
                    <a:pt x="69850" y="713206"/>
                  </a:lnTo>
                  <a:lnTo>
                    <a:pt x="76200" y="700532"/>
                  </a:lnTo>
                  <a:close/>
                </a:path>
                <a:path w="1870709" h="927100">
                  <a:moveTo>
                    <a:pt x="1565313" y="28575"/>
                  </a:moveTo>
                  <a:lnTo>
                    <a:pt x="412191" y="28575"/>
                  </a:lnTo>
                  <a:lnTo>
                    <a:pt x="412191" y="0"/>
                  </a:lnTo>
                  <a:lnTo>
                    <a:pt x="335991" y="38100"/>
                  </a:lnTo>
                  <a:lnTo>
                    <a:pt x="412191" y="76200"/>
                  </a:lnTo>
                  <a:lnTo>
                    <a:pt x="412191" y="47625"/>
                  </a:lnTo>
                  <a:lnTo>
                    <a:pt x="1565313" y="47625"/>
                  </a:lnTo>
                  <a:lnTo>
                    <a:pt x="1565313" y="28575"/>
                  </a:lnTo>
                  <a:close/>
                </a:path>
                <a:path w="1870709" h="927100">
                  <a:moveTo>
                    <a:pt x="1870265" y="850861"/>
                  </a:moveTo>
                  <a:lnTo>
                    <a:pt x="1841677" y="850861"/>
                  </a:lnTo>
                  <a:lnTo>
                    <a:pt x="1841677" y="297891"/>
                  </a:lnTo>
                  <a:lnTo>
                    <a:pt x="1822627" y="297891"/>
                  </a:lnTo>
                  <a:lnTo>
                    <a:pt x="1822627" y="850861"/>
                  </a:lnTo>
                  <a:lnTo>
                    <a:pt x="1794065" y="850861"/>
                  </a:lnTo>
                  <a:lnTo>
                    <a:pt x="1832165" y="927061"/>
                  </a:lnTo>
                  <a:lnTo>
                    <a:pt x="1863915" y="863561"/>
                  </a:lnTo>
                  <a:lnTo>
                    <a:pt x="1870265" y="8508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86063" y="27594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812753" y="3739896"/>
            <a:ext cx="1630680" cy="506095"/>
            <a:chOff x="6812753" y="3739896"/>
            <a:chExt cx="1630680" cy="506095"/>
          </a:xfrm>
        </p:grpSpPr>
        <p:sp>
          <p:nvSpPr>
            <p:cNvPr id="34" name="object 34"/>
            <p:cNvSpPr/>
            <p:nvPr/>
          </p:nvSpPr>
          <p:spPr>
            <a:xfrm>
              <a:off x="6812753" y="3915168"/>
              <a:ext cx="1106170" cy="76200"/>
            </a:xfrm>
            <a:custGeom>
              <a:avLst/>
              <a:gdLst/>
              <a:ahLst/>
              <a:cxnLst/>
              <a:rect l="l" t="t" r="r" b="b"/>
              <a:pathLst>
                <a:path w="1106170" h="76200">
                  <a:moveTo>
                    <a:pt x="1029750" y="47624"/>
                  </a:moveTo>
                  <a:lnTo>
                    <a:pt x="1029750" y="76200"/>
                  </a:lnTo>
                  <a:lnTo>
                    <a:pt x="1086900" y="47625"/>
                  </a:lnTo>
                  <a:lnTo>
                    <a:pt x="1029750" y="47624"/>
                  </a:lnTo>
                  <a:close/>
                </a:path>
                <a:path w="1106170" h="76200">
                  <a:moveTo>
                    <a:pt x="1029750" y="28574"/>
                  </a:moveTo>
                  <a:lnTo>
                    <a:pt x="1029750" y="47624"/>
                  </a:lnTo>
                  <a:lnTo>
                    <a:pt x="1042450" y="47625"/>
                  </a:lnTo>
                  <a:lnTo>
                    <a:pt x="1042450" y="28575"/>
                  </a:lnTo>
                  <a:lnTo>
                    <a:pt x="1029750" y="28574"/>
                  </a:lnTo>
                  <a:close/>
                </a:path>
                <a:path w="1106170" h="76200">
                  <a:moveTo>
                    <a:pt x="1029750" y="0"/>
                  </a:moveTo>
                  <a:lnTo>
                    <a:pt x="1029750" y="28574"/>
                  </a:lnTo>
                  <a:lnTo>
                    <a:pt x="1042450" y="28575"/>
                  </a:lnTo>
                  <a:lnTo>
                    <a:pt x="1042450" y="47625"/>
                  </a:lnTo>
                  <a:lnTo>
                    <a:pt x="1086902" y="47623"/>
                  </a:lnTo>
                  <a:lnTo>
                    <a:pt x="1105950" y="38100"/>
                  </a:lnTo>
                  <a:lnTo>
                    <a:pt x="1029750" y="0"/>
                  </a:lnTo>
                  <a:close/>
                </a:path>
                <a:path w="1106170" h="76200">
                  <a:moveTo>
                    <a:pt x="0" y="28573"/>
                  </a:moveTo>
                  <a:lnTo>
                    <a:pt x="0" y="47623"/>
                  </a:lnTo>
                  <a:lnTo>
                    <a:pt x="1029750" y="47624"/>
                  </a:lnTo>
                  <a:lnTo>
                    <a:pt x="1029750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6992" y="3739896"/>
              <a:ext cx="505968" cy="50596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28168" y="1820164"/>
            <a:ext cx="426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ou</a:t>
            </a:r>
            <a:r>
              <a:rPr sz="1000" dirty="0">
                <a:latin typeface="Arial MT"/>
                <a:cs typeface="Arial MT"/>
              </a:rPr>
              <a:t>rce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10560" y="1795779"/>
            <a:ext cx="271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S</a:t>
            </a:r>
            <a:r>
              <a:rPr sz="1000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53825" y="348995"/>
            <a:ext cx="9906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</a:t>
            </a:r>
            <a:r>
              <a:rPr spc="-245" dirty="0"/>
              <a:t> </a:t>
            </a:r>
            <a:r>
              <a:rPr spc="-5" dirty="0"/>
              <a:t>Activity</a:t>
            </a:r>
            <a:r>
              <a:rPr spc="5" dirty="0"/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/>
              <a:t>Hospital</a:t>
            </a:r>
            <a:r>
              <a:rPr spc="-240" dirty="0"/>
              <a:t> </a:t>
            </a:r>
            <a:r>
              <a:rPr spc="-5" dirty="0"/>
              <a:t>Admission</a:t>
            </a:r>
            <a:r>
              <a:rPr spc="5" dirty="0"/>
              <a:t> </a:t>
            </a:r>
            <a:r>
              <a:rPr spc="-5" dirty="0"/>
              <a:t>Data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446555" y="26421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23828" y="4278165"/>
            <a:ext cx="372745" cy="372745"/>
            <a:chOff x="3323828" y="4278165"/>
            <a:chExt cx="372745" cy="372745"/>
          </a:xfrm>
        </p:grpSpPr>
        <p:sp>
          <p:nvSpPr>
            <p:cNvPr id="41" name="object 41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30178" y="42845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439534" y="43032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1698" y="15935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7013" y="4379686"/>
            <a:ext cx="372745" cy="372745"/>
            <a:chOff x="5697013" y="4379686"/>
            <a:chExt cx="372745" cy="372745"/>
          </a:xfrm>
        </p:grpSpPr>
        <p:sp>
          <p:nvSpPr>
            <p:cNvPr id="46" name="object 46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3"/>
                  </a:lnTo>
                  <a:lnTo>
                    <a:pt x="307279" y="307278"/>
                  </a:lnTo>
                  <a:lnTo>
                    <a:pt x="335425" y="270848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03363" y="438603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812718" y="44038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66159" y="2776220"/>
            <a:ext cx="855344" cy="59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000" spc="-5" dirty="0">
                <a:latin typeface="Arial MT"/>
                <a:cs typeface="Arial MT"/>
              </a:rPr>
              <a:t>Linked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55165" y="4591060"/>
            <a:ext cx="372745" cy="372745"/>
            <a:chOff x="4655165" y="4591060"/>
            <a:chExt cx="372745" cy="372745"/>
          </a:xfrm>
        </p:grpSpPr>
        <p:sp>
          <p:nvSpPr>
            <p:cNvPr id="51" name="object 51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1" y="353569"/>
                  </a:lnTo>
                  <a:lnTo>
                    <a:pt x="270849" y="335424"/>
                  </a:lnTo>
                  <a:lnTo>
                    <a:pt x="307279" y="307278"/>
                  </a:lnTo>
                  <a:lnTo>
                    <a:pt x="335425" y="270849"/>
                  </a:lnTo>
                  <a:lnTo>
                    <a:pt x="353570" y="227850"/>
                  </a:lnTo>
                  <a:lnTo>
                    <a:pt x="360000" y="179999"/>
                  </a:lnTo>
                  <a:lnTo>
                    <a:pt x="353570" y="132148"/>
                  </a:lnTo>
                  <a:lnTo>
                    <a:pt x="335425" y="89150"/>
                  </a:lnTo>
                  <a:lnTo>
                    <a:pt x="307279" y="52720"/>
                  </a:lnTo>
                  <a:lnTo>
                    <a:pt x="270849" y="24575"/>
                  </a:lnTo>
                  <a:lnTo>
                    <a:pt x="227851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1515" y="45974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455102" y="4425413"/>
            <a:ext cx="757555" cy="4889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Arial MT"/>
                <a:cs typeface="Arial MT"/>
              </a:rPr>
              <a:t>Copy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Activity</a:t>
            </a:r>
            <a:endParaRPr sz="10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1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204985" y="1750979"/>
            <a:ext cx="372745" cy="372745"/>
            <a:chOff x="9204985" y="1750979"/>
            <a:chExt cx="372745" cy="372745"/>
          </a:xfrm>
        </p:grpSpPr>
        <p:sp>
          <p:nvSpPr>
            <p:cNvPr id="55" name="object 55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1"/>
                  </a:lnTo>
                  <a:lnTo>
                    <a:pt x="24575" y="89150"/>
                  </a:lnTo>
                  <a:lnTo>
                    <a:pt x="6429" y="132149"/>
                  </a:lnTo>
                  <a:lnTo>
                    <a:pt x="0" y="180000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80000"/>
                  </a:lnTo>
                  <a:lnTo>
                    <a:pt x="353569" y="132149"/>
                  </a:lnTo>
                  <a:lnTo>
                    <a:pt x="335423" y="89150"/>
                  </a:lnTo>
                  <a:lnTo>
                    <a:pt x="307278" y="52721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211335" y="175732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320691" y="17734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02460" y="1699259"/>
            <a:ext cx="200215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ls_http_opendata_ecdc_eu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ropa_eu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204985" y="2433208"/>
            <a:ext cx="372745" cy="372745"/>
            <a:chOff x="9204985" y="2433208"/>
            <a:chExt cx="372745" cy="372745"/>
          </a:xfrm>
        </p:grpSpPr>
        <p:sp>
          <p:nvSpPr>
            <p:cNvPr id="60" name="object 60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211335" y="243955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320691" y="24561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802460" y="2382011"/>
            <a:ext cx="1976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ds_hospital_admissions_ra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w_csv_http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204985" y="3115435"/>
            <a:ext cx="372745" cy="372745"/>
            <a:chOff x="9204985" y="3115435"/>
            <a:chExt cx="372745" cy="372745"/>
          </a:xfrm>
        </p:grpSpPr>
        <p:sp>
          <p:nvSpPr>
            <p:cNvPr id="65" name="object 65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1"/>
                  </a:lnTo>
                  <a:lnTo>
                    <a:pt x="24575" y="270849"/>
                  </a:lnTo>
                  <a:lnTo>
                    <a:pt x="52720" y="307279"/>
                  </a:lnTo>
                  <a:lnTo>
                    <a:pt x="89150" y="335425"/>
                  </a:lnTo>
                  <a:lnTo>
                    <a:pt x="132148" y="353570"/>
                  </a:lnTo>
                  <a:lnTo>
                    <a:pt x="179999" y="360000"/>
                  </a:lnTo>
                  <a:lnTo>
                    <a:pt x="227850" y="353570"/>
                  </a:lnTo>
                  <a:lnTo>
                    <a:pt x="270848" y="335425"/>
                  </a:lnTo>
                  <a:lnTo>
                    <a:pt x="307278" y="307279"/>
                  </a:lnTo>
                  <a:lnTo>
                    <a:pt x="335423" y="270849"/>
                  </a:lnTo>
                  <a:lnTo>
                    <a:pt x="353569" y="227851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211335" y="312178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320691" y="31389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802460" y="3168396"/>
            <a:ext cx="1797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ls_adls_covidreportingdl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204985" y="3797664"/>
            <a:ext cx="372745" cy="372745"/>
            <a:chOff x="9204985" y="3797664"/>
            <a:chExt cx="372745" cy="372745"/>
          </a:xfrm>
        </p:grpSpPr>
        <p:sp>
          <p:nvSpPr>
            <p:cNvPr id="70" name="object 70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8"/>
                  </a:lnTo>
                  <a:lnTo>
                    <a:pt x="52720" y="307278"/>
                  </a:lnTo>
                  <a:lnTo>
                    <a:pt x="89150" y="335423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3"/>
                  </a:lnTo>
                  <a:lnTo>
                    <a:pt x="307278" y="307278"/>
                  </a:lnTo>
                  <a:lnTo>
                    <a:pt x="335423" y="270848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11335" y="38040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320691" y="38216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802460" y="3744467"/>
            <a:ext cx="197612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ds_hospital_admissions_ra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w_csv_dl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9204985" y="4479892"/>
            <a:ext cx="372745" cy="372745"/>
            <a:chOff x="9204985" y="4479892"/>
            <a:chExt cx="372745" cy="372745"/>
          </a:xfrm>
        </p:grpSpPr>
        <p:sp>
          <p:nvSpPr>
            <p:cNvPr id="75" name="object 75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211335" y="448624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320691" y="45044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802460" y="4427220"/>
            <a:ext cx="198183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pl_ingest_hospital_admissi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ons_data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204985" y="5162118"/>
            <a:ext cx="372745" cy="372745"/>
            <a:chOff x="9204985" y="5162118"/>
            <a:chExt cx="372745" cy="372745"/>
          </a:xfrm>
        </p:grpSpPr>
        <p:sp>
          <p:nvSpPr>
            <p:cNvPr id="80" name="object 80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0"/>
                  </a:moveTo>
                  <a:lnTo>
                    <a:pt x="132148" y="6429"/>
                  </a:lnTo>
                  <a:lnTo>
                    <a:pt x="89150" y="24575"/>
                  </a:lnTo>
                  <a:lnTo>
                    <a:pt x="52720" y="52720"/>
                  </a:lnTo>
                  <a:lnTo>
                    <a:pt x="24575" y="89150"/>
                  </a:lnTo>
                  <a:lnTo>
                    <a:pt x="6429" y="132148"/>
                  </a:lnTo>
                  <a:lnTo>
                    <a:pt x="0" y="179999"/>
                  </a:lnTo>
                  <a:lnTo>
                    <a:pt x="6429" y="227850"/>
                  </a:lnTo>
                  <a:lnTo>
                    <a:pt x="24575" y="270849"/>
                  </a:lnTo>
                  <a:lnTo>
                    <a:pt x="52720" y="307278"/>
                  </a:lnTo>
                  <a:lnTo>
                    <a:pt x="89150" y="335424"/>
                  </a:lnTo>
                  <a:lnTo>
                    <a:pt x="132148" y="353569"/>
                  </a:lnTo>
                  <a:lnTo>
                    <a:pt x="179999" y="359999"/>
                  </a:lnTo>
                  <a:lnTo>
                    <a:pt x="227850" y="353569"/>
                  </a:lnTo>
                  <a:lnTo>
                    <a:pt x="270848" y="335424"/>
                  </a:lnTo>
                  <a:lnTo>
                    <a:pt x="307278" y="307278"/>
                  </a:lnTo>
                  <a:lnTo>
                    <a:pt x="335423" y="270849"/>
                  </a:lnTo>
                  <a:lnTo>
                    <a:pt x="353569" y="227850"/>
                  </a:lnTo>
                  <a:lnTo>
                    <a:pt x="359999" y="179999"/>
                  </a:lnTo>
                  <a:lnTo>
                    <a:pt x="353569" y="132148"/>
                  </a:lnTo>
                  <a:lnTo>
                    <a:pt x="335423" y="89150"/>
                  </a:lnTo>
                  <a:lnTo>
                    <a:pt x="307278" y="52720"/>
                  </a:lnTo>
                  <a:lnTo>
                    <a:pt x="270848" y="24575"/>
                  </a:lnTo>
                  <a:lnTo>
                    <a:pt x="227850" y="6429"/>
                  </a:lnTo>
                  <a:lnTo>
                    <a:pt x="17999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211335" y="516846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80000"/>
                  </a:move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80000" y="0"/>
                  </a:lnTo>
                  <a:lnTo>
                    <a:pt x="227851" y="6429"/>
                  </a:lnTo>
                  <a:lnTo>
                    <a:pt x="270849" y="24575"/>
                  </a:lnTo>
                  <a:lnTo>
                    <a:pt x="307279" y="52720"/>
                  </a:lnTo>
                  <a:lnTo>
                    <a:pt x="335424" y="89150"/>
                  </a:lnTo>
                  <a:lnTo>
                    <a:pt x="353570" y="132148"/>
                  </a:lnTo>
                  <a:lnTo>
                    <a:pt x="360000" y="180000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80000" y="360000"/>
                  </a:ln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80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9320691" y="518718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802460" y="5109972"/>
            <a:ext cx="1878964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Copy Hospital Admissions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53842" y="5347829"/>
            <a:ext cx="4432300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9144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URL:</a:t>
            </a:r>
            <a:endParaRPr sz="1200">
              <a:latin typeface="Arial MT"/>
              <a:cs typeface="Arial MT"/>
            </a:endParaRPr>
          </a:p>
          <a:p>
            <a:pPr marL="91440" marR="145415">
              <a:lnSpc>
                <a:spcPts val="1390"/>
              </a:lnSpc>
              <a:spcBef>
                <a:spcPts val="80"/>
              </a:spcBef>
            </a:pPr>
            <a:r>
              <a:rPr sz="1200" spc="-5" dirty="0">
                <a:latin typeface="Arial MT"/>
                <a:cs typeface="Arial MT"/>
              </a:rPr>
              <a:t>https://opendata.ecdc.europa.eu/covid19/hospitalicuadmission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rates/csv/data.csv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56746" y="5347829"/>
            <a:ext cx="3725545" cy="899160"/>
          </a:xfrm>
          <a:prstGeom prst="rect">
            <a:avLst/>
          </a:prstGeom>
          <a:ln w="38100">
            <a:solidFill>
              <a:srgbClr val="C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16839" marR="1328420">
              <a:lnSpc>
                <a:spcPts val="1390"/>
              </a:lnSpc>
            </a:pP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ag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cc</a:t>
            </a:r>
            <a:r>
              <a:rPr sz="1200" spc="-5" dirty="0">
                <a:latin typeface="Arial MT"/>
                <a:cs typeface="Arial MT"/>
              </a:rPr>
              <a:t>oun</a:t>
            </a:r>
            <a:r>
              <a:rPr sz="1200" dirty="0">
                <a:latin typeface="Arial MT"/>
                <a:cs typeface="Arial MT"/>
              </a:rPr>
              <a:t>t: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id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epo</a:t>
            </a:r>
            <a:r>
              <a:rPr sz="1200" dirty="0">
                <a:latin typeface="Arial MT"/>
                <a:cs typeface="Arial MT"/>
              </a:rPr>
              <a:t>rt</a:t>
            </a:r>
            <a:r>
              <a:rPr sz="1200" spc="-5" dirty="0">
                <a:latin typeface="Arial MT"/>
                <a:cs typeface="Arial MT"/>
              </a:rPr>
              <a:t>ingd</a:t>
            </a:r>
            <a:r>
              <a:rPr sz="1200" dirty="0">
                <a:latin typeface="Arial MT"/>
                <a:cs typeface="Arial MT"/>
              </a:rPr>
              <a:t>l  </a:t>
            </a:r>
            <a:r>
              <a:rPr sz="1200" spc="-10" dirty="0">
                <a:latin typeface="Arial MT"/>
                <a:cs typeface="Arial MT"/>
              </a:rPr>
              <a:t>Container: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</a:t>
            </a:r>
            <a:endParaRPr sz="1200">
              <a:latin typeface="Arial MT"/>
              <a:cs typeface="Arial MT"/>
            </a:endParaRPr>
          </a:p>
          <a:p>
            <a:pPr marL="116839">
              <a:lnSpc>
                <a:spcPts val="1355"/>
              </a:lnSpc>
            </a:pPr>
            <a:r>
              <a:rPr sz="1200" spc="-5" dirty="0">
                <a:latin typeface="Arial MT"/>
                <a:cs typeface="Arial MT"/>
              </a:rPr>
              <a:t>File: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ecdc/hospital_admissions.csv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43943" y="3139439"/>
            <a:ext cx="295655" cy="29565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52744" y="2462783"/>
            <a:ext cx="295655" cy="295656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75085" y="2435351"/>
            <a:ext cx="3018155" cy="1789430"/>
            <a:chOff x="475085" y="2435351"/>
            <a:chExt cx="3018155" cy="1789430"/>
          </a:xfrm>
        </p:grpSpPr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085" y="2592656"/>
              <a:ext cx="831925" cy="49915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504" y="3718559"/>
              <a:ext cx="505968" cy="5059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4303" y="2435351"/>
              <a:ext cx="298704" cy="295656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743943" y="1862327"/>
            <a:ext cx="295655" cy="29565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076" y="413003"/>
            <a:ext cx="5888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Parameters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4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155" y="2401315"/>
            <a:ext cx="984567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4472C4"/>
                </a:solidFill>
                <a:latin typeface="Arial"/>
                <a:cs typeface="Arial"/>
              </a:rPr>
              <a:t>Parameters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are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external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values passed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pipelines,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datasets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or linked </a:t>
            </a:r>
            <a:r>
              <a:rPr sz="2400" spc="-65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services.</a:t>
            </a:r>
            <a:r>
              <a:rPr sz="2400" spc="-6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value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cannot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be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changed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inside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pipeline.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155" y="4062476"/>
            <a:ext cx="1046670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20" dirty="0">
                <a:solidFill>
                  <a:srgbClr val="4472C4"/>
                </a:solidFill>
                <a:latin typeface="Arial"/>
                <a:cs typeface="Arial"/>
              </a:rPr>
              <a:t>Variables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are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internal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values set inside a pipeline.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value can be changed </a:t>
            </a:r>
            <a:r>
              <a:rPr sz="2400" spc="-65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inside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the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pipeline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using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Set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Variable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or</a:t>
            </a:r>
            <a:r>
              <a:rPr sz="2400" spc="-14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Append 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Variable</a:t>
            </a:r>
            <a:r>
              <a:rPr sz="2400" spc="-1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Activity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679" y="413003"/>
            <a:ext cx="2842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4472C4"/>
                </a:solidFill>
              </a:rPr>
              <a:t>Di</a:t>
            </a:r>
            <a:r>
              <a:rPr spc="-80" dirty="0">
                <a:solidFill>
                  <a:srgbClr val="4472C4"/>
                </a:solidFill>
              </a:rPr>
              <a:t>f</a:t>
            </a:r>
            <a:r>
              <a:rPr dirty="0">
                <a:solidFill>
                  <a:srgbClr val="4472C4"/>
                </a:solidFill>
              </a:rPr>
              <a:t>fe</a:t>
            </a:r>
            <a:r>
              <a:rPr spc="-5" dirty="0">
                <a:solidFill>
                  <a:srgbClr val="4472C4"/>
                </a:solidFill>
              </a:rPr>
              <a:t>r</a:t>
            </a:r>
            <a:r>
              <a:rPr dirty="0">
                <a:solidFill>
                  <a:srgbClr val="4472C4"/>
                </a:solidFill>
              </a:rPr>
              <a:t>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539" y="1937003"/>
            <a:ext cx="3733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https://opendata.ecdc.europa.eu/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5052" y="1975152"/>
            <a:ext cx="3472179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000" spc="-5" dirty="0">
                <a:latin typeface="Arial MT"/>
                <a:cs typeface="Arial MT"/>
              </a:rPr>
              <a:t>covid19/nationalcasedeath/csv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2241803"/>
            <a:ext cx="3733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https://opendata.ecdc.europa.eu/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052" y="2279952"/>
            <a:ext cx="5334000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000" spc="-5" dirty="0">
                <a:latin typeface="Arial MT"/>
                <a:cs typeface="Arial MT"/>
              </a:rPr>
              <a:t>covid19/hospitalicuadmissionrates/csv/data.csv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39" y="2546603"/>
            <a:ext cx="3733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https://opendata.ecdc.europa.eu/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5052" y="2584752"/>
            <a:ext cx="2145030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000" dirty="0">
                <a:latin typeface="Arial MT"/>
                <a:cs typeface="Arial MT"/>
              </a:rPr>
              <a:t>cov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d19</a:t>
            </a:r>
            <a:r>
              <a:rPr sz="2000" spc="-10" dirty="0">
                <a:latin typeface="Arial MT"/>
                <a:cs typeface="Arial MT"/>
              </a:rPr>
              <a:t>/t</a:t>
            </a:r>
            <a:r>
              <a:rPr sz="2000" dirty="0">
                <a:latin typeface="Arial MT"/>
                <a:cs typeface="Arial MT"/>
              </a:rPr>
              <a:t>es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ng</a:t>
            </a:r>
            <a:r>
              <a:rPr sz="2000" spc="-10" dirty="0">
                <a:latin typeface="Arial MT"/>
                <a:cs typeface="Arial MT"/>
              </a:rPr>
              <a:t>/</a:t>
            </a:r>
            <a:r>
              <a:rPr sz="2000" dirty="0">
                <a:latin typeface="Arial MT"/>
                <a:cs typeface="Arial MT"/>
              </a:rPr>
              <a:t>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239" y="2889552"/>
            <a:ext cx="3116580" cy="29210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000" spc="-10" dirty="0">
                <a:latin typeface="Arial MT"/>
                <a:cs typeface="Arial MT"/>
              </a:rPr>
              <a:t>https://</a:t>
            </a:r>
            <a:r>
              <a:rPr sz="2000" spc="-10" dirty="0">
                <a:latin typeface="Arial MT"/>
                <a:cs typeface="Arial MT"/>
                <a:hlinkClick r:id="rId2"/>
              </a:rPr>
              <a:t>www.ecdc.europa.eu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4756" y="2889552"/>
            <a:ext cx="6657975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000" spc="-5" dirty="0">
                <a:latin typeface="Arial MT"/>
                <a:cs typeface="Arial MT"/>
              </a:rPr>
              <a:t>/sites/default/files/documents/data_response_graphs_0.csv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39" y="4521708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raw/ecdc/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4089" y="4560474"/>
            <a:ext cx="2357755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000" dirty="0">
                <a:latin typeface="Arial MT"/>
                <a:cs typeface="Arial MT"/>
              </a:rPr>
              <a:t>case_d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s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-5" dirty="0">
                <a:latin typeface="Arial MT"/>
                <a:cs typeface="Arial MT"/>
              </a:rPr>
              <a:t>r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bu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.</a:t>
            </a:r>
            <a:r>
              <a:rPr sz="2000" dirty="0">
                <a:latin typeface="Arial MT"/>
                <a:cs typeface="Arial MT"/>
              </a:rPr>
              <a:t>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539" y="4826508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raw/ecdc/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4089" y="4865274"/>
            <a:ext cx="2625725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000" spc="-5" dirty="0">
                <a:latin typeface="Arial MT"/>
                <a:cs typeface="Arial MT"/>
              </a:rPr>
              <a:t>hospital_admission.csv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539" y="5131308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raw/ecdc/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4089" y="5170074"/>
            <a:ext cx="1198880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es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ng</a:t>
            </a:r>
            <a:r>
              <a:rPr sz="2000" spc="-10" dirty="0">
                <a:latin typeface="Arial MT"/>
                <a:cs typeface="Arial MT"/>
              </a:rPr>
              <a:t>.</a:t>
            </a:r>
            <a:r>
              <a:rPr sz="2000" dirty="0">
                <a:latin typeface="Arial MT"/>
                <a:cs typeface="Arial MT"/>
              </a:rPr>
              <a:t>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5539" y="5436108"/>
            <a:ext cx="1112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raw/ecdc/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4089" y="5474875"/>
            <a:ext cx="2481580" cy="2921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000" spc="-5" dirty="0">
                <a:latin typeface="Arial MT"/>
                <a:cs typeface="Arial MT"/>
              </a:rPr>
              <a:t>country_response.csv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5539" y="1474723"/>
            <a:ext cx="991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ource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5538" y="4013707"/>
            <a:ext cx="619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ink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8961" y="2726436"/>
            <a:ext cx="8474710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03045" marR="5080" indent="-1490980">
              <a:lnSpc>
                <a:spcPct val="100499"/>
              </a:lnSpc>
              <a:spcBef>
                <a:spcPts val="70"/>
              </a:spcBef>
              <a:tabLst>
                <a:tab pos="3801745" algn="l"/>
              </a:tabLst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Flows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(1)	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Module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(Cases </a:t>
            </a:r>
            <a:r>
              <a:rPr dirty="0">
                <a:solidFill>
                  <a:srgbClr val="FFFFFF"/>
                </a:solidFill>
              </a:rPr>
              <a:t>&amp; </a:t>
            </a:r>
            <a:r>
              <a:rPr spc="-5" dirty="0">
                <a:solidFill>
                  <a:srgbClr val="FFFFFF"/>
                </a:solidFill>
              </a:rPr>
              <a:t>Deaths File)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45970" y="1343614"/>
            <a:ext cx="7544434" cy="5182235"/>
            <a:chOff x="345970" y="1343614"/>
            <a:chExt cx="7544434" cy="5182235"/>
          </a:xfrm>
        </p:grpSpPr>
        <p:sp>
          <p:nvSpPr>
            <p:cNvPr id="4" name="object 4"/>
            <p:cNvSpPr/>
            <p:nvPr/>
          </p:nvSpPr>
          <p:spPr>
            <a:xfrm>
              <a:off x="365020" y="2114224"/>
              <a:ext cx="4869815" cy="4392295"/>
            </a:xfrm>
            <a:custGeom>
              <a:avLst/>
              <a:gdLst/>
              <a:ahLst/>
              <a:cxnLst/>
              <a:rect l="l" t="t" r="r" b="b"/>
              <a:pathLst>
                <a:path w="4869815" h="4392295">
                  <a:moveTo>
                    <a:pt x="0" y="0"/>
                  </a:moveTo>
                  <a:lnTo>
                    <a:pt x="4869313" y="0"/>
                  </a:lnTo>
                  <a:lnTo>
                    <a:pt x="4869313" y="4392278"/>
                  </a:lnTo>
                  <a:lnTo>
                    <a:pt x="0" y="43922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3392792" y="0"/>
                  </a:moveTo>
                  <a:lnTo>
                    <a:pt x="198024" y="0"/>
                  </a:lnTo>
                  <a:lnTo>
                    <a:pt x="152619" y="5229"/>
                  </a:lnTo>
                  <a:lnTo>
                    <a:pt x="110938" y="20127"/>
                  </a:lnTo>
                  <a:lnTo>
                    <a:pt x="74170" y="43503"/>
                  </a:lnTo>
                  <a:lnTo>
                    <a:pt x="43503" y="74170"/>
                  </a:lnTo>
                  <a:lnTo>
                    <a:pt x="20127" y="110938"/>
                  </a:lnTo>
                  <a:lnTo>
                    <a:pt x="5229" y="152619"/>
                  </a:lnTo>
                  <a:lnTo>
                    <a:pt x="0" y="198024"/>
                  </a:lnTo>
                  <a:lnTo>
                    <a:pt x="0" y="990105"/>
                  </a:lnTo>
                  <a:lnTo>
                    <a:pt x="5229" y="1035511"/>
                  </a:lnTo>
                  <a:lnTo>
                    <a:pt x="20127" y="1077193"/>
                  </a:lnTo>
                  <a:lnTo>
                    <a:pt x="43503" y="1113961"/>
                  </a:lnTo>
                  <a:lnTo>
                    <a:pt x="74170" y="1144628"/>
                  </a:lnTo>
                  <a:lnTo>
                    <a:pt x="110938" y="1168004"/>
                  </a:lnTo>
                  <a:lnTo>
                    <a:pt x="152619" y="1182902"/>
                  </a:lnTo>
                  <a:lnTo>
                    <a:pt x="198024" y="1188131"/>
                  </a:lnTo>
                  <a:lnTo>
                    <a:pt x="3392792" y="1188131"/>
                  </a:lnTo>
                  <a:lnTo>
                    <a:pt x="3438197" y="1182902"/>
                  </a:lnTo>
                  <a:lnTo>
                    <a:pt x="3479878" y="1168004"/>
                  </a:lnTo>
                  <a:lnTo>
                    <a:pt x="3516646" y="1144628"/>
                  </a:lnTo>
                  <a:lnTo>
                    <a:pt x="3547313" y="1113961"/>
                  </a:lnTo>
                  <a:lnTo>
                    <a:pt x="3570689" y="1077193"/>
                  </a:lnTo>
                  <a:lnTo>
                    <a:pt x="3585587" y="1035511"/>
                  </a:lnTo>
                  <a:lnTo>
                    <a:pt x="3590817" y="990105"/>
                  </a:lnTo>
                  <a:lnTo>
                    <a:pt x="3590817" y="198024"/>
                  </a:lnTo>
                  <a:lnTo>
                    <a:pt x="3585587" y="152619"/>
                  </a:lnTo>
                  <a:lnTo>
                    <a:pt x="3570689" y="110938"/>
                  </a:lnTo>
                  <a:lnTo>
                    <a:pt x="3547313" y="74170"/>
                  </a:lnTo>
                  <a:lnTo>
                    <a:pt x="3516646" y="43503"/>
                  </a:lnTo>
                  <a:lnTo>
                    <a:pt x="3479878" y="20127"/>
                  </a:lnTo>
                  <a:lnTo>
                    <a:pt x="3438197" y="5229"/>
                  </a:lnTo>
                  <a:lnTo>
                    <a:pt x="3392792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5800" y="1346789"/>
              <a:ext cx="3590925" cy="1188720"/>
            </a:xfrm>
            <a:custGeom>
              <a:avLst/>
              <a:gdLst/>
              <a:ahLst/>
              <a:cxnLst/>
              <a:rect l="l" t="t" r="r" b="b"/>
              <a:pathLst>
                <a:path w="3590925" h="1188720">
                  <a:moveTo>
                    <a:pt x="0" y="198025"/>
                  </a:moveTo>
                  <a:lnTo>
                    <a:pt x="5229" y="152619"/>
                  </a:lnTo>
                  <a:lnTo>
                    <a:pt x="20127" y="110938"/>
                  </a:lnTo>
                  <a:lnTo>
                    <a:pt x="43503" y="74170"/>
                  </a:lnTo>
                  <a:lnTo>
                    <a:pt x="74170" y="43503"/>
                  </a:lnTo>
                  <a:lnTo>
                    <a:pt x="110938" y="20127"/>
                  </a:lnTo>
                  <a:lnTo>
                    <a:pt x="152619" y="5229"/>
                  </a:lnTo>
                  <a:lnTo>
                    <a:pt x="198025" y="0"/>
                  </a:lnTo>
                  <a:lnTo>
                    <a:pt x="3392793" y="0"/>
                  </a:lnTo>
                  <a:lnTo>
                    <a:pt x="3438198" y="5229"/>
                  </a:lnTo>
                  <a:lnTo>
                    <a:pt x="3479879" y="20127"/>
                  </a:lnTo>
                  <a:lnTo>
                    <a:pt x="3516647" y="43503"/>
                  </a:lnTo>
                  <a:lnTo>
                    <a:pt x="3547314" y="74170"/>
                  </a:lnTo>
                  <a:lnTo>
                    <a:pt x="3570690" y="110938"/>
                  </a:lnTo>
                  <a:lnTo>
                    <a:pt x="3585588" y="152619"/>
                  </a:lnTo>
                  <a:lnTo>
                    <a:pt x="3590818" y="198025"/>
                  </a:lnTo>
                  <a:lnTo>
                    <a:pt x="3590818" y="990106"/>
                  </a:lnTo>
                  <a:lnTo>
                    <a:pt x="3585588" y="1035512"/>
                  </a:lnTo>
                  <a:lnTo>
                    <a:pt x="3570690" y="1077193"/>
                  </a:lnTo>
                  <a:lnTo>
                    <a:pt x="3547314" y="1113961"/>
                  </a:lnTo>
                  <a:lnTo>
                    <a:pt x="3516647" y="1144628"/>
                  </a:lnTo>
                  <a:lnTo>
                    <a:pt x="3479879" y="1168004"/>
                  </a:lnTo>
                  <a:lnTo>
                    <a:pt x="3438198" y="1182902"/>
                  </a:lnTo>
                  <a:lnTo>
                    <a:pt x="3392793" y="1188132"/>
                  </a:lnTo>
                  <a:lnTo>
                    <a:pt x="198025" y="1188132"/>
                  </a:lnTo>
                  <a:lnTo>
                    <a:pt x="152619" y="1182902"/>
                  </a:lnTo>
                  <a:lnTo>
                    <a:pt x="110938" y="1168004"/>
                  </a:lnTo>
                  <a:lnTo>
                    <a:pt x="74170" y="1144628"/>
                  </a:lnTo>
                  <a:lnTo>
                    <a:pt x="43503" y="1113961"/>
                  </a:lnTo>
                  <a:lnTo>
                    <a:pt x="20127" y="1077193"/>
                  </a:lnTo>
                  <a:lnTo>
                    <a:pt x="5229" y="1035512"/>
                  </a:lnTo>
                  <a:lnTo>
                    <a:pt x="0" y="990106"/>
                  </a:lnTo>
                  <a:lnTo>
                    <a:pt x="0" y="19802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86497" y="1437132"/>
            <a:ext cx="1210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06964" y="2952009"/>
            <a:ext cx="1381125" cy="1811655"/>
            <a:chOff x="5406964" y="2952009"/>
            <a:chExt cx="1381125" cy="1811655"/>
          </a:xfrm>
        </p:grpSpPr>
        <p:sp>
          <p:nvSpPr>
            <p:cNvPr id="9" name="object 9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39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099"/>
                  </a:lnTo>
                  <a:lnTo>
                    <a:pt x="39125" y="101004"/>
                  </a:lnTo>
                  <a:lnTo>
                    <a:pt x="18003" y="139919"/>
                  </a:lnTo>
                  <a:lnTo>
                    <a:pt x="4654" y="182922"/>
                  </a:lnTo>
                  <a:lnTo>
                    <a:pt x="0" y="229092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6"/>
                  </a:lnTo>
                  <a:lnTo>
                    <a:pt x="67100" y="1737622"/>
                  </a:lnTo>
                  <a:lnTo>
                    <a:pt x="101005" y="1765596"/>
                  </a:lnTo>
                  <a:lnTo>
                    <a:pt x="139920" y="1786718"/>
                  </a:lnTo>
                  <a:lnTo>
                    <a:pt x="182923" y="1800067"/>
                  </a:lnTo>
                  <a:lnTo>
                    <a:pt x="229094" y="1804722"/>
                  </a:lnTo>
                  <a:lnTo>
                    <a:pt x="1145439" y="1804722"/>
                  </a:lnTo>
                  <a:lnTo>
                    <a:pt x="1191610" y="1800067"/>
                  </a:lnTo>
                  <a:lnTo>
                    <a:pt x="1234613" y="1786718"/>
                  </a:lnTo>
                  <a:lnTo>
                    <a:pt x="1273528" y="1765596"/>
                  </a:lnTo>
                  <a:lnTo>
                    <a:pt x="1307433" y="1737622"/>
                  </a:lnTo>
                  <a:lnTo>
                    <a:pt x="1335408" y="1703716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2"/>
                  </a:lnTo>
                  <a:lnTo>
                    <a:pt x="1369879" y="182922"/>
                  </a:lnTo>
                  <a:lnTo>
                    <a:pt x="1356530" y="139919"/>
                  </a:lnTo>
                  <a:lnTo>
                    <a:pt x="1335408" y="101004"/>
                  </a:lnTo>
                  <a:lnTo>
                    <a:pt x="1307433" y="67099"/>
                  </a:lnTo>
                  <a:lnTo>
                    <a:pt x="1273528" y="39125"/>
                  </a:lnTo>
                  <a:lnTo>
                    <a:pt x="1234613" y="18003"/>
                  </a:lnTo>
                  <a:lnTo>
                    <a:pt x="1191610" y="4654"/>
                  </a:lnTo>
                  <a:lnTo>
                    <a:pt x="1145439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0139" y="2955184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60176" y="3055620"/>
            <a:ext cx="875030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1285" marR="5080" indent="-109220">
              <a:lnSpc>
                <a:spcPts val="1610"/>
              </a:lnSpc>
              <a:spcBef>
                <a:spcPts val="210"/>
              </a:spcBef>
            </a:pP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89988" y="1254528"/>
            <a:ext cx="4453890" cy="3823335"/>
            <a:chOff x="2589988" y="1254528"/>
            <a:chExt cx="4453890" cy="3823335"/>
          </a:xfrm>
        </p:grpSpPr>
        <p:sp>
          <p:nvSpPr>
            <p:cNvPr id="13" name="object 13"/>
            <p:cNvSpPr/>
            <p:nvPr/>
          </p:nvSpPr>
          <p:spPr>
            <a:xfrm>
              <a:off x="4228058" y="1273578"/>
              <a:ext cx="2797175" cy="3785235"/>
            </a:xfrm>
            <a:custGeom>
              <a:avLst/>
              <a:gdLst/>
              <a:ahLst/>
              <a:cxnLst/>
              <a:rect l="l" t="t" r="r" b="b"/>
              <a:pathLst>
                <a:path w="2797175" h="3785235">
                  <a:moveTo>
                    <a:pt x="873389" y="0"/>
                  </a:moveTo>
                  <a:lnTo>
                    <a:pt x="2796732" y="3271139"/>
                  </a:lnTo>
                  <a:lnTo>
                    <a:pt x="1923343" y="3784669"/>
                  </a:lnTo>
                  <a:lnTo>
                    <a:pt x="0" y="513529"/>
                  </a:lnTo>
                  <a:lnTo>
                    <a:pt x="873389" y="0"/>
                  </a:lnTo>
                  <a:close/>
                </a:path>
              </a:pathLst>
            </a:custGeom>
            <a:ln w="380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9" y="1703717"/>
                  </a:lnTo>
                  <a:lnTo>
                    <a:pt x="1356531" y="1664802"/>
                  </a:lnTo>
                  <a:lnTo>
                    <a:pt x="1369880" y="1621799"/>
                  </a:lnTo>
                  <a:lnTo>
                    <a:pt x="1374534" y="1575629"/>
                  </a:lnTo>
                  <a:lnTo>
                    <a:pt x="1374534" y="229094"/>
                  </a:lnTo>
                  <a:lnTo>
                    <a:pt x="1369880" y="182923"/>
                  </a:lnTo>
                  <a:lnTo>
                    <a:pt x="1356531" y="139920"/>
                  </a:lnTo>
                  <a:lnTo>
                    <a:pt x="1335409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3163" y="2962512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6430" y="3061715"/>
            <a:ext cx="5086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4848" y="3599688"/>
            <a:ext cx="713231" cy="7132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38351" y="2945891"/>
            <a:ext cx="147066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ECDC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COVD-19</a:t>
            </a:r>
            <a:endParaRPr sz="1400">
              <a:latin typeface="Arial MT"/>
              <a:cs typeface="Arial MT"/>
            </a:endParaRPr>
          </a:p>
          <a:p>
            <a:pPr marL="12700" marR="5080" indent="549910">
              <a:lnSpc>
                <a:spcPts val="17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onne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404" y="5667755"/>
            <a:ext cx="1288415" cy="656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7900"/>
              </a:lnSpc>
              <a:spcBef>
                <a:spcPts val="13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Population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(Azure Blob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53294" y="2542882"/>
            <a:ext cx="3194685" cy="2894965"/>
            <a:chOff x="1853294" y="2542882"/>
            <a:chExt cx="3194685" cy="2894965"/>
          </a:xfrm>
        </p:grpSpPr>
        <p:sp>
          <p:nvSpPr>
            <p:cNvPr id="21" name="object 21"/>
            <p:cNvSpPr/>
            <p:nvPr/>
          </p:nvSpPr>
          <p:spPr>
            <a:xfrm>
              <a:off x="1853285" y="2542882"/>
              <a:ext cx="1123950" cy="2894965"/>
            </a:xfrm>
            <a:custGeom>
              <a:avLst/>
              <a:gdLst/>
              <a:ahLst/>
              <a:cxnLst/>
              <a:rect l="l" t="t" r="r" b="b"/>
              <a:pathLst>
                <a:path w="1123950" h="2894965">
                  <a:moveTo>
                    <a:pt x="101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1123950" h="2894965">
                  <a:moveTo>
                    <a:pt x="130048" y="2869412"/>
                  </a:moveTo>
                  <a:lnTo>
                    <a:pt x="28448" y="2869412"/>
                  </a:lnTo>
                  <a:lnTo>
                    <a:pt x="28448" y="2894812"/>
                  </a:lnTo>
                  <a:lnTo>
                    <a:pt x="130048" y="2894812"/>
                  </a:lnTo>
                  <a:lnTo>
                    <a:pt x="130048" y="2869412"/>
                  </a:lnTo>
                  <a:close/>
                </a:path>
                <a:path w="1123950" h="2894965">
                  <a:moveTo>
                    <a:pt x="279400" y="0"/>
                  </a:moveTo>
                  <a:lnTo>
                    <a:pt x="177800" y="0"/>
                  </a:lnTo>
                  <a:lnTo>
                    <a:pt x="177800" y="25400"/>
                  </a:lnTo>
                  <a:lnTo>
                    <a:pt x="279400" y="25400"/>
                  </a:lnTo>
                  <a:lnTo>
                    <a:pt x="279400" y="0"/>
                  </a:lnTo>
                  <a:close/>
                </a:path>
                <a:path w="1123950" h="2894965">
                  <a:moveTo>
                    <a:pt x="307848" y="2869412"/>
                  </a:moveTo>
                  <a:lnTo>
                    <a:pt x="206248" y="2869412"/>
                  </a:lnTo>
                  <a:lnTo>
                    <a:pt x="206248" y="2894812"/>
                  </a:lnTo>
                  <a:lnTo>
                    <a:pt x="307848" y="2894812"/>
                  </a:lnTo>
                  <a:lnTo>
                    <a:pt x="307848" y="2869412"/>
                  </a:lnTo>
                  <a:close/>
                </a:path>
                <a:path w="1123950" h="2894965">
                  <a:moveTo>
                    <a:pt x="457200" y="0"/>
                  </a:moveTo>
                  <a:lnTo>
                    <a:pt x="355600" y="0"/>
                  </a:lnTo>
                  <a:lnTo>
                    <a:pt x="35560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  <a:path w="1123950" h="2894965">
                  <a:moveTo>
                    <a:pt x="485648" y="2869412"/>
                  </a:moveTo>
                  <a:lnTo>
                    <a:pt x="384048" y="2869412"/>
                  </a:lnTo>
                  <a:lnTo>
                    <a:pt x="384048" y="2894812"/>
                  </a:lnTo>
                  <a:lnTo>
                    <a:pt x="485648" y="2894812"/>
                  </a:lnTo>
                  <a:lnTo>
                    <a:pt x="485648" y="2869412"/>
                  </a:lnTo>
                  <a:close/>
                </a:path>
                <a:path w="1123950" h="2894965">
                  <a:moveTo>
                    <a:pt x="571576" y="2777540"/>
                  </a:moveTo>
                  <a:lnTo>
                    <a:pt x="546176" y="2777540"/>
                  </a:lnTo>
                  <a:lnTo>
                    <a:pt x="546176" y="2879140"/>
                  </a:lnTo>
                  <a:lnTo>
                    <a:pt x="571576" y="2879140"/>
                  </a:lnTo>
                  <a:lnTo>
                    <a:pt x="571576" y="2777540"/>
                  </a:lnTo>
                  <a:close/>
                </a:path>
                <a:path w="1123950" h="2894965">
                  <a:moveTo>
                    <a:pt x="571576" y="2599740"/>
                  </a:moveTo>
                  <a:lnTo>
                    <a:pt x="546176" y="2599740"/>
                  </a:lnTo>
                  <a:lnTo>
                    <a:pt x="546176" y="2701340"/>
                  </a:lnTo>
                  <a:lnTo>
                    <a:pt x="571576" y="2701340"/>
                  </a:lnTo>
                  <a:lnTo>
                    <a:pt x="571576" y="2599740"/>
                  </a:lnTo>
                  <a:close/>
                </a:path>
                <a:path w="1123950" h="2894965">
                  <a:moveTo>
                    <a:pt x="571576" y="2421940"/>
                  </a:moveTo>
                  <a:lnTo>
                    <a:pt x="546176" y="2421940"/>
                  </a:lnTo>
                  <a:lnTo>
                    <a:pt x="546176" y="2523540"/>
                  </a:lnTo>
                  <a:lnTo>
                    <a:pt x="571576" y="2523540"/>
                  </a:lnTo>
                  <a:lnTo>
                    <a:pt x="571576" y="2421940"/>
                  </a:lnTo>
                  <a:close/>
                </a:path>
                <a:path w="1123950" h="2894965">
                  <a:moveTo>
                    <a:pt x="571576" y="2244140"/>
                  </a:moveTo>
                  <a:lnTo>
                    <a:pt x="546176" y="2244140"/>
                  </a:lnTo>
                  <a:lnTo>
                    <a:pt x="546176" y="2345740"/>
                  </a:lnTo>
                  <a:lnTo>
                    <a:pt x="571576" y="2345740"/>
                  </a:lnTo>
                  <a:lnTo>
                    <a:pt x="571576" y="2244140"/>
                  </a:lnTo>
                  <a:close/>
                </a:path>
                <a:path w="1123950" h="2894965">
                  <a:moveTo>
                    <a:pt x="571576" y="2066340"/>
                  </a:moveTo>
                  <a:lnTo>
                    <a:pt x="546176" y="2066340"/>
                  </a:lnTo>
                  <a:lnTo>
                    <a:pt x="546176" y="2167940"/>
                  </a:lnTo>
                  <a:lnTo>
                    <a:pt x="571576" y="2167940"/>
                  </a:lnTo>
                  <a:lnTo>
                    <a:pt x="571576" y="2066340"/>
                  </a:lnTo>
                  <a:close/>
                </a:path>
                <a:path w="1123950" h="2894965">
                  <a:moveTo>
                    <a:pt x="571576" y="1888540"/>
                  </a:moveTo>
                  <a:lnTo>
                    <a:pt x="546176" y="1888540"/>
                  </a:lnTo>
                  <a:lnTo>
                    <a:pt x="546176" y="1990140"/>
                  </a:lnTo>
                  <a:lnTo>
                    <a:pt x="571576" y="1990140"/>
                  </a:lnTo>
                  <a:lnTo>
                    <a:pt x="571576" y="1888540"/>
                  </a:lnTo>
                  <a:close/>
                </a:path>
                <a:path w="1123950" h="2894965">
                  <a:moveTo>
                    <a:pt x="571576" y="1710740"/>
                  </a:moveTo>
                  <a:lnTo>
                    <a:pt x="546176" y="1710740"/>
                  </a:lnTo>
                  <a:lnTo>
                    <a:pt x="546176" y="1812340"/>
                  </a:lnTo>
                  <a:lnTo>
                    <a:pt x="571576" y="1812340"/>
                  </a:lnTo>
                  <a:lnTo>
                    <a:pt x="571576" y="1710740"/>
                  </a:lnTo>
                  <a:close/>
                </a:path>
                <a:path w="1123950" h="2894965">
                  <a:moveTo>
                    <a:pt x="571576" y="1532940"/>
                  </a:moveTo>
                  <a:lnTo>
                    <a:pt x="546176" y="1532940"/>
                  </a:lnTo>
                  <a:lnTo>
                    <a:pt x="546176" y="1634540"/>
                  </a:lnTo>
                  <a:lnTo>
                    <a:pt x="571576" y="1634540"/>
                  </a:lnTo>
                  <a:lnTo>
                    <a:pt x="571576" y="1532940"/>
                  </a:lnTo>
                  <a:close/>
                </a:path>
                <a:path w="1123950" h="2894965">
                  <a:moveTo>
                    <a:pt x="574560" y="1228852"/>
                  </a:moveTo>
                  <a:lnTo>
                    <a:pt x="549160" y="1228852"/>
                  </a:lnTo>
                  <a:lnTo>
                    <a:pt x="549160" y="1330452"/>
                  </a:lnTo>
                  <a:lnTo>
                    <a:pt x="574560" y="1330452"/>
                  </a:lnTo>
                  <a:lnTo>
                    <a:pt x="574560" y="1228852"/>
                  </a:lnTo>
                  <a:close/>
                </a:path>
                <a:path w="1123950" h="2894965">
                  <a:moveTo>
                    <a:pt x="574560" y="1051052"/>
                  </a:moveTo>
                  <a:lnTo>
                    <a:pt x="549160" y="1051052"/>
                  </a:lnTo>
                  <a:lnTo>
                    <a:pt x="549160" y="1152652"/>
                  </a:lnTo>
                  <a:lnTo>
                    <a:pt x="574560" y="1152652"/>
                  </a:lnTo>
                  <a:lnTo>
                    <a:pt x="574560" y="1051052"/>
                  </a:lnTo>
                  <a:close/>
                </a:path>
                <a:path w="1123950" h="2894965">
                  <a:moveTo>
                    <a:pt x="574560" y="873252"/>
                  </a:moveTo>
                  <a:lnTo>
                    <a:pt x="549160" y="873252"/>
                  </a:lnTo>
                  <a:lnTo>
                    <a:pt x="549160" y="974852"/>
                  </a:lnTo>
                  <a:lnTo>
                    <a:pt x="574560" y="974852"/>
                  </a:lnTo>
                  <a:lnTo>
                    <a:pt x="574560" y="873252"/>
                  </a:lnTo>
                  <a:close/>
                </a:path>
                <a:path w="1123950" h="2894965">
                  <a:moveTo>
                    <a:pt x="574560" y="695452"/>
                  </a:moveTo>
                  <a:lnTo>
                    <a:pt x="549160" y="695452"/>
                  </a:lnTo>
                  <a:lnTo>
                    <a:pt x="549160" y="797052"/>
                  </a:lnTo>
                  <a:lnTo>
                    <a:pt x="574560" y="797052"/>
                  </a:lnTo>
                  <a:lnTo>
                    <a:pt x="574560" y="695452"/>
                  </a:lnTo>
                  <a:close/>
                </a:path>
                <a:path w="1123950" h="2894965">
                  <a:moveTo>
                    <a:pt x="574560" y="517652"/>
                  </a:moveTo>
                  <a:lnTo>
                    <a:pt x="549160" y="517652"/>
                  </a:lnTo>
                  <a:lnTo>
                    <a:pt x="549160" y="619252"/>
                  </a:lnTo>
                  <a:lnTo>
                    <a:pt x="574560" y="619252"/>
                  </a:lnTo>
                  <a:lnTo>
                    <a:pt x="574560" y="517652"/>
                  </a:lnTo>
                  <a:close/>
                </a:path>
                <a:path w="1123950" h="2894965">
                  <a:moveTo>
                    <a:pt x="574560" y="339852"/>
                  </a:moveTo>
                  <a:lnTo>
                    <a:pt x="549160" y="339852"/>
                  </a:lnTo>
                  <a:lnTo>
                    <a:pt x="549160" y="441452"/>
                  </a:lnTo>
                  <a:lnTo>
                    <a:pt x="574560" y="441452"/>
                  </a:lnTo>
                  <a:lnTo>
                    <a:pt x="574560" y="339852"/>
                  </a:lnTo>
                  <a:close/>
                </a:path>
                <a:path w="1123950" h="2894965">
                  <a:moveTo>
                    <a:pt x="574560" y="162052"/>
                  </a:moveTo>
                  <a:lnTo>
                    <a:pt x="549160" y="162052"/>
                  </a:lnTo>
                  <a:lnTo>
                    <a:pt x="549160" y="263652"/>
                  </a:lnTo>
                  <a:lnTo>
                    <a:pt x="574560" y="263652"/>
                  </a:lnTo>
                  <a:lnTo>
                    <a:pt x="574560" y="162052"/>
                  </a:lnTo>
                  <a:close/>
                </a:path>
                <a:path w="1123950" h="2894965">
                  <a:moveTo>
                    <a:pt x="574560" y="0"/>
                  </a:moveTo>
                  <a:lnTo>
                    <a:pt x="533400" y="0"/>
                  </a:lnTo>
                  <a:lnTo>
                    <a:pt x="533400" y="25400"/>
                  </a:lnTo>
                  <a:lnTo>
                    <a:pt x="549160" y="25400"/>
                  </a:lnTo>
                  <a:lnTo>
                    <a:pt x="549160" y="85852"/>
                  </a:lnTo>
                  <a:lnTo>
                    <a:pt x="574560" y="85852"/>
                  </a:lnTo>
                  <a:lnTo>
                    <a:pt x="574560" y="25400"/>
                  </a:lnTo>
                  <a:lnTo>
                    <a:pt x="574560" y="12700"/>
                  </a:lnTo>
                  <a:lnTo>
                    <a:pt x="574560" y="0"/>
                  </a:lnTo>
                  <a:close/>
                </a:path>
                <a:path w="1123950" h="2894965">
                  <a:moveTo>
                    <a:pt x="657186" y="1400225"/>
                  </a:moveTo>
                  <a:lnTo>
                    <a:pt x="616661" y="1400225"/>
                  </a:lnTo>
                  <a:lnTo>
                    <a:pt x="561860" y="1400225"/>
                  </a:lnTo>
                  <a:lnTo>
                    <a:pt x="546176" y="1400225"/>
                  </a:lnTo>
                  <a:lnTo>
                    <a:pt x="546176" y="1456740"/>
                  </a:lnTo>
                  <a:lnTo>
                    <a:pt x="571576" y="1456740"/>
                  </a:lnTo>
                  <a:lnTo>
                    <a:pt x="571576" y="1425625"/>
                  </a:lnTo>
                  <a:lnTo>
                    <a:pt x="616661" y="1425625"/>
                  </a:lnTo>
                  <a:lnTo>
                    <a:pt x="657186" y="1425625"/>
                  </a:lnTo>
                  <a:lnTo>
                    <a:pt x="657186" y="1412925"/>
                  </a:lnTo>
                  <a:lnTo>
                    <a:pt x="657186" y="1406652"/>
                  </a:lnTo>
                  <a:lnTo>
                    <a:pt x="657186" y="1400225"/>
                  </a:lnTo>
                  <a:close/>
                </a:path>
                <a:path w="1123950" h="2894965">
                  <a:moveTo>
                    <a:pt x="834986" y="1400225"/>
                  </a:moveTo>
                  <a:lnTo>
                    <a:pt x="794461" y="1400225"/>
                  </a:lnTo>
                  <a:lnTo>
                    <a:pt x="733386" y="1400225"/>
                  </a:lnTo>
                  <a:lnTo>
                    <a:pt x="692861" y="1400225"/>
                  </a:lnTo>
                  <a:lnTo>
                    <a:pt x="692861" y="1425625"/>
                  </a:lnTo>
                  <a:lnTo>
                    <a:pt x="733386" y="1425625"/>
                  </a:lnTo>
                  <a:lnTo>
                    <a:pt x="794461" y="1425625"/>
                  </a:lnTo>
                  <a:lnTo>
                    <a:pt x="834986" y="1425625"/>
                  </a:lnTo>
                  <a:lnTo>
                    <a:pt x="834986" y="1400225"/>
                  </a:lnTo>
                  <a:close/>
                </a:path>
                <a:path w="1123950" h="2894965">
                  <a:moveTo>
                    <a:pt x="1012786" y="1400225"/>
                  </a:moveTo>
                  <a:lnTo>
                    <a:pt x="972261" y="1400225"/>
                  </a:lnTo>
                  <a:lnTo>
                    <a:pt x="911186" y="1400225"/>
                  </a:lnTo>
                  <a:lnTo>
                    <a:pt x="870661" y="1400225"/>
                  </a:lnTo>
                  <a:lnTo>
                    <a:pt x="870661" y="1425625"/>
                  </a:lnTo>
                  <a:lnTo>
                    <a:pt x="911186" y="1425625"/>
                  </a:lnTo>
                  <a:lnTo>
                    <a:pt x="972261" y="1425625"/>
                  </a:lnTo>
                  <a:lnTo>
                    <a:pt x="1012786" y="1425625"/>
                  </a:lnTo>
                  <a:lnTo>
                    <a:pt x="1012786" y="1400225"/>
                  </a:lnTo>
                  <a:close/>
                </a:path>
                <a:path w="1123950" h="2894965">
                  <a:moveTo>
                    <a:pt x="1123708" y="1412925"/>
                  </a:moveTo>
                  <a:lnTo>
                    <a:pt x="1047508" y="1374825"/>
                  </a:lnTo>
                  <a:lnTo>
                    <a:pt x="1047508" y="1392034"/>
                  </a:lnTo>
                  <a:lnTo>
                    <a:pt x="1013104" y="1374825"/>
                  </a:lnTo>
                  <a:lnTo>
                    <a:pt x="1013104" y="1451025"/>
                  </a:lnTo>
                  <a:lnTo>
                    <a:pt x="1047508" y="1433830"/>
                  </a:lnTo>
                  <a:lnTo>
                    <a:pt x="1047508" y="1451025"/>
                  </a:lnTo>
                  <a:lnTo>
                    <a:pt x="1123708" y="141292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303" y="3596640"/>
              <a:ext cx="710184" cy="71018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230377" y="4314444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85089" y="3596640"/>
            <a:ext cx="3579495" cy="710565"/>
            <a:chOff x="3685089" y="3596640"/>
            <a:chExt cx="3579495" cy="710565"/>
          </a:xfrm>
        </p:grpSpPr>
        <p:sp>
          <p:nvSpPr>
            <p:cNvPr id="25" name="object 25"/>
            <p:cNvSpPr/>
            <p:nvPr/>
          </p:nvSpPr>
          <p:spPr>
            <a:xfrm>
              <a:off x="3685089" y="3914178"/>
              <a:ext cx="653415" cy="76200"/>
            </a:xfrm>
            <a:custGeom>
              <a:avLst/>
              <a:gdLst/>
              <a:ahLst/>
              <a:cxnLst/>
              <a:rect l="l" t="t" r="r" b="b"/>
              <a:pathLst>
                <a:path w="653414" h="76200">
                  <a:moveTo>
                    <a:pt x="101598" y="28300"/>
                  </a:moveTo>
                  <a:lnTo>
                    <a:pt x="0" y="28921"/>
                  </a:lnTo>
                  <a:lnTo>
                    <a:pt x="154" y="54320"/>
                  </a:lnTo>
                  <a:lnTo>
                    <a:pt x="101753" y="53700"/>
                  </a:lnTo>
                  <a:lnTo>
                    <a:pt x="101598" y="28300"/>
                  </a:lnTo>
                  <a:close/>
                </a:path>
                <a:path w="653414" h="76200">
                  <a:moveTo>
                    <a:pt x="279394" y="27214"/>
                  </a:moveTo>
                  <a:lnTo>
                    <a:pt x="177797" y="27834"/>
                  </a:lnTo>
                  <a:lnTo>
                    <a:pt x="177952" y="53234"/>
                  </a:lnTo>
                  <a:lnTo>
                    <a:pt x="279549" y="52613"/>
                  </a:lnTo>
                  <a:lnTo>
                    <a:pt x="279394" y="27214"/>
                  </a:lnTo>
                  <a:close/>
                </a:path>
                <a:path w="653414" h="76200">
                  <a:moveTo>
                    <a:pt x="457191" y="26128"/>
                  </a:moveTo>
                  <a:lnTo>
                    <a:pt x="355593" y="26748"/>
                  </a:lnTo>
                  <a:lnTo>
                    <a:pt x="355748" y="52148"/>
                  </a:lnTo>
                  <a:lnTo>
                    <a:pt x="457347" y="51527"/>
                  </a:lnTo>
                  <a:lnTo>
                    <a:pt x="457191" y="26128"/>
                  </a:lnTo>
                  <a:close/>
                </a:path>
                <a:path w="653414" h="76200">
                  <a:moveTo>
                    <a:pt x="627847" y="25322"/>
                  </a:moveTo>
                  <a:lnTo>
                    <a:pt x="589274" y="25322"/>
                  </a:lnTo>
                  <a:lnTo>
                    <a:pt x="589429" y="50721"/>
                  </a:lnTo>
                  <a:lnTo>
                    <a:pt x="576729" y="50798"/>
                  </a:lnTo>
                  <a:lnTo>
                    <a:pt x="576884" y="76198"/>
                  </a:lnTo>
                  <a:lnTo>
                    <a:pt x="652851" y="37633"/>
                  </a:lnTo>
                  <a:lnTo>
                    <a:pt x="627847" y="25322"/>
                  </a:lnTo>
                  <a:close/>
                </a:path>
                <a:path w="653414" h="76200">
                  <a:moveTo>
                    <a:pt x="576574" y="25399"/>
                  </a:moveTo>
                  <a:lnTo>
                    <a:pt x="533389" y="25662"/>
                  </a:lnTo>
                  <a:lnTo>
                    <a:pt x="533546" y="51062"/>
                  </a:lnTo>
                  <a:lnTo>
                    <a:pt x="576729" y="50798"/>
                  </a:lnTo>
                  <a:lnTo>
                    <a:pt x="576574" y="25399"/>
                  </a:lnTo>
                  <a:close/>
                </a:path>
                <a:path w="653414" h="76200">
                  <a:moveTo>
                    <a:pt x="589274" y="25322"/>
                  </a:moveTo>
                  <a:lnTo>
                    <a:pt x="576574" y="25399"/>
                  </a:lnTo>
                  <a:lnTo>
                    <a:pt x="576729" y="50798"/>
                  </a:lnTo>
                  <a:lnTo>
                    <a:pt x="589429" y="50721"/>
                  </a:lnTo>
                  <a:lnTo>
                    <a:pt x="589274" y="25322"/>
                  </a:lnTo>
                  <a:close/>
                </a:path>
                <a:path w="653414" h="76200">
                  <a:moveTo>
                    <a:pt x="576419" y="0"/>
                  </a:moveTo>
                  <a:lnTo>
                    <a:pt x="576574" y="25399"/>
                  </a:lnTo>
                  <a:lnTo>
                    <a:pt x="627847" y="25322"/>
                  </a:lnTo>
                  <a:lnTo>
                    <a:pt x="5764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79" y="3596640"/>
              <a:ext cx="710183" cy="7101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46103" y="3913720"/>
              <a:ext cx="2218055" cy="80010"/>
            </a:xfrm>
            <a:custGeom>
              <a:avLst/>
              <a:gdLst/>
              <a:ahLst/>
              <a:cxnLst/>
              <a:rect l="l" t="t" r="r" b="b"/>
              <a:pathLst>
                <a:path w="2218054" h="80010">
                  <a:moveTo>
                    <a:pt x="10160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101600" y="50800"/>
                  </a:lnTo>
                  <a:lnTo>
                    <a:pt x="101600" y="25400"/>
                  </a:lnTo>
                  <a:close/>
                </a:path>
                <a:path w="2218054" h="80010">
                  <a:moveTo>
                    <a:pt x="279400" y="25400"/>
                  </a:moveTo>
                  <a:lnTo>
                    <a:pt x="177800" y="25400"/>
                  </a:lnTo>
                  <a:lnTo>
                    <a:pt x="177800" y="50800"/>
                  </a:lnTo>
                  <a:lnTo>
                    <a:pt x="279400" y="50800"/>
                  </a:lnTo>
                  <a:lnTo>
                    <a:pt x="279400" y="25400"/>
                  </a:lnTo>
                  <a:close/>
                </a:path>
                <a:path w="2218054" h="80010">
                  <a:moveTo>
                    <a:pt x="457200" y="25400"/>
                  </a:moveTo>
                  <a:lnTo>
                    <a:pt x="355600" y="25400"/>
                  </a:lnTo>
                  <a:lnTo>
                    <a:pt x="355600" y="50800"/>
                  </a:lnTo>
                  <a:lnTo>
                    <a:pt x="457200" y="50800"/>
                  </a:lnTo>
                  <a:lnTo>
                    <a:pt x="457200" y="25400"/>
                  </a:lnTo>
                  <a:close/>
                </a:path>
                <a:path w="2218054" h="80010">
                  <a:moveTo>
                    <a:pt x="635000" y="25400"/>
                  </a:moveTo>
                  <a:lnTo>
                    <a:pt x="533400" y="25400"/>
                  </a:lnTo>
                  <a:lnTo>
                    <a:pt x="533400" y="50800"/>
                  </a:lnTo>
                  <a:lnTo>
                    <a:pt x="635000" y="50800"/>
                  </a:lnTo>
                  <a:lnTo>
                    <a:pt x="635000" y="25400"/>
                  </a:lnTo>
                  <a:close/>
                </a:path>
                <a:path w="2218054" h="80010">
                  <a:moveTo>
                    <a:pt x="775614" y="38100"/>
                  </a:moveTo>
                  <a:lnTo>
                    <a:pt x="750214" y="25400"/>
                  </a:lnTo>
                  <a:lnTo>
                    <a:pt x="699414" y="0"/>
                  </a:lnTo>
                  <a:lnTo>
                    <a:pt x="699414" y="76200"/>
                  </a:lnTo>
                  <a:lnTo>
                    <a:pt x="750214" y="50800"/>
                  </a:lnTo>
                  <a:lnTo>
                    <a:pt x="775614" y="38100"/>
                  </a:lnTo>
                  <a:close/>
                </a:path>
                <a:path w="2218054" h="80010">
                  <a:moveTo>
                    <a:pt x="1585455" y="25946"/>
                  </a:moveTo>
                  <a:lnTo>
                    <a:pt x="1483855" y="25400"/>
                  </a:lnTo>
                  <a:lnTo>
                    <a:pt x="1483715" y="50800"/>
                  </a:lnTo>
                  <a:lnTo>
                    <a:pt x="1585315" y="51346"/>
                  </a:lnTo>
                  <a:lnTo>
                    <a:pt x="1585455" y="25946"/>
                  </a:lnTo>
                  <a:close/>
                </a:path>
                <a:path w="2218054" h="80010">
                  <a:moveTo>
                    <a:pt x="1763255" y="26911"/>
                  </a:moveTo>
                  <a:lnTo>
                    <a:pt x="1661655" y="26365"/>
                  </a:lnTo>
                  <a:lnTo>
                    <a:pt x="1661515" y="51765"/>
                  </a:lnTo>
                  <a:lnTo>
                    <a:pt x="1763115" y="52311"/>
                  </a:lnTo>
                  <a:lnTo>
                    <a:pt x="1763255" y="26911"/>
                  </a:lnTo>
                  <a:close/>
                </a:path>
                <a:path w="2218054" h="80010">
                  <a:moveTo>
                    <a:pt x="1941055" y="27876"/>
                  </a:moveTo>
                  <a:lnTo>
                    <a:pt x="1839455" y="27330"/>
                  </a:lnTo>
                  <a:lnTo>
                    <a:pt x="1839315" y="52730"/>
                  </a:lnTo>
                  <a:lnTo>
                    <a:pt x="1940915" y="53276"/>
                  </a:lnTo>
                  <a:lnTo>
                    <a:pt x="1941055" y="27876"/>
                  </a:lnTo>
                  <a:close/>
                </a:path>
                <a:path w="2218054" h="80010">
                  <a:moveTo>
                    <a:pt x="2118855" y="28841"/>
                  </a:moveTo>
                  <a:lnTo>
                    <a:pt x="2017255" y="28295"/>
                  </a:lnTo>
                  <a:lnTo>
                    <a:pt x="2017115" y="53695"/>
                  </a:lnTo>
                  <a:lnTo>
                    <a:pt x="2118715" y="54241"/>
                  </a:lnTo>
                  <a:lnTo>
                    <a:pt x="2118855" y="28841"/>
                  </a:lnTo>
                  <a:close/>
                </a:path>
                <a:path w="2218054" h="80010">
                  <a:moveTo>
                    <a:pt x="2218055" y="42087"/>
                  </a:moveTo>
                  <a:lnTo>
                    <a:pt x="2142071" y="3568"/>
                  </a:lnTo>
                  <a:lnTo>
                    <a:pt x="2141651" y="79768"/>
                  </a:lnTo>
                  <a:lnTo>
                    <a:pt x="2218055" y="4208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94591" y="4408932"/>
            <a:ext cx="89471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4135" marR="5080" indent="-51435">
              <a:lnSpc>
                <a:spcPts val="1610"/>
              </a:lnSpc>
              <a:spcBef>
                <a:spcPts val="21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SQL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23938" y="2910620"/>
            <a:ext cx="1381125" cy="1811655"/>
            <a:chOff x="8223938" y="2910620"/>
            <a:chExt cx="1381125" cy="1811655"/>
          </a:xfrm>
        </p:grpSpPr>
        <p:sp>
          <p:nvSpPr>
            <p:cNvPr id="30" name="object 30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1145440" y="0"/>
                  </a:moveTo>
                  <a:lnTo>
                    <a:pt x="229094" y="0"/>
                  </a:lnTo>
                  <a:lnTo>
                    <a:pt x="182923" y="4654"/>
                  </a:lnTo>
                  <a:lnTo>
                    <a:pt x="139920" y="18003"/>
                  </a:lnTo>
                  <a:lnTo>
                    <a:pt x="101005" y="39125"/>
                  </a:lnTo>
                  <a:lnTo>
                    <a:pt x="67100" y="67100"/>
                  </a:lnTo>
                  <a:lnTo>
                    <a:pt x="39125" y="101005"/>
                  </a:lnTo>
                  <a:lnTo>
                    <a:pt x="18003" y="139920"/>
                  </a:lnTo>
                  <a:lnTo>
                    <a:pt x="4654" y="182923"/>
                  </a:lnTo>
                  <a:lnTo>
                    <a:pt x="0" y="229094"/>
                  </a:lnTo>
                  <a:lnTo>
                    <a:pt x="0" y="1575629"/>
                  </a:lnTo>
                  <a:lnTo>
                    <a:pt x="4654" y="1621799"/>
                  </a:lnTo>
                  <a:lnTo>
                    <a:pt x="18003" y="1664802"/>
                  </a:lnTo>
                  <a:lnTo>
                    <a:pt x="39125" y="1703717"/>
                  </a:lnTo>
                  <a:lnTo>
                    <a:pt x="67100" y="1737623"/>
                  </a:lnTo>
                  <a:lnTo>
                    <a:pt x="101005" y="1765597"/>
                  </a:lnTo>
                  <a:lnTo>
                    <a:pt x="139920" y="1786719"/>
                  </a:lnTo>
                  <a:lnTo>
                    <a:pt x="182923" y="1800068"/>
                  </a:lnTo>
                  <a:lnTo>
                    <a:pt x="229094" y="1804723"/>
                  </a:lnTo>
                  <a:lnTo>
                    <a:pt x="1145440" y="1804723"/>
                  </a:lnTo>
                  <a:lnTo>
                    <a:pt x="1191611" y="1800068"/>
                  </a:lnTo>
                  <a:lnTo>
                    <a:pt x="1234614" y="1786719"/>
                  </a:lnTo>
                  <a:lnTo>
                    <a:pt x="1273529" y="1765597"/>
                  </a:lnTo>
                  <a:lnTo>
                    <a:pt x="1307434" y="1737623"/>
                  </a:lnTo>
                  <a:lnTo>
                    <a:pt x="1335408" y="1703717"/>
                  </a:lnTo>
                  <a:lnTo>
                    <a:pt x="1356530" y="1664802"/>
                  </a:lnTo>
                  <a:lnTo>
                    <a:pt x="1369879" y="1621799"/>
                  </a:lnTo>
                  <a:lnTo>
                    <a:pt x="1374533" y="1575629"/>
                  </a:lnTo>
                  <a:lnTo>
                    <a:pt x="1374533" y="229094"/>
                  </a:lnTo>
                  <a:lnTo>
                    <a:pt x="1369879" y="182923"/>
                  </a:lnTo>
                  <a:lnTo>
                    <a:pt x="1356530" y="139920"/>
                  </a:lnTo>
                  <a:lnTo>
                    <a:pt x="1335408" y="101005"/>
                  </a:lnTo>
                  <a:lnTo>
                    <a:pt x="1307434" y="67100"/>
                  </a:lnTo>
                  <a:lnTo>
                    <a:pt x="1273529" y="39125"/>
                  </a:lnTo>
                  <a:lnTo>
                    <a:pt x="1234614" y="18003"/>
                  </a:lnTo>
                  <a:lnTo>
                    <a:pt x="1191611" y="4654"/>
                  </a:lnTo>
                  <a:lnTo>
                    <a:pt x="114544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27113" y="2913795"/>
              <a:ext cx="1374775" cy="1805305"/>
            </a:xfrm>
            <a:custGeom>
              <a:avLst/>
              <a:gdLst/>
              <a:ahLst/>
              <a:cxnLst/>
              <a:rect l="l" t="t" r="r" b="b"/>
              <a:pathLst>
                <a:path w="1374775" h="1805304">
                  <a:moveTo>
                    <a:pt x="0" y="229093"/>
                  </a:moveTo>
                  <a:lnTo>
                    <a:pt x="4654" y="182923"/>
                  </a:lnTo>
                  <a:lnTo>
                    <a:pt x="18003" y="139920"/>
                  </a:lnTo>
                  <a:lnTo>
                    <a:pt x="39125" y="101005"/>
                  </a:lnTo>
                  <a:lnTo>
                    <a:pt x="67100" y="67099"/>
                  </a:lnTo>
                  <a:lnTo>
                    <a:pt x="101005" y="39125"/>
                  </a:lnTo>
                  <a:lnTo>
                    <a:pt x="139920" y="18003"/>
                  </a:lnTo>
                  <a:lnTo>
                    <a:pt x="182923" y="4654"/>
                  </a:lnTo>
                  <a:lnTo>
                    <a:pt x="229093" y="0"/>
                  </a:lnTo>
                  <a:lnTo>
                    <a:pt x="1145440" y="0"/>
                  </a:lnTo>
                  <a:lnTo>
                    <a:pt x="1191610" y="4654"/>
                  </a:lnTo>
                  <a:lnTo>
                    <a:pt x="1234613" y="18003"/>
                  </a:lnTo>
                  <a:lnTo>
                    <a:pt x="1273528" y="39125"/>
                  </a:lnTo>
                  <a:lnTo>
                    <a:pt x="1307433" y="67099"/>
                  </a:lnTo>
                  <a:lnTo>
                    <a:pt x="1335408" y="101005"/>
                  </a:lnTo>
                  <a:lnTo>
                    <a:pt x="1356530" y="139920"/>
                  </a:lnTo>
                  <a:lnTo>
                    <a:pt x="1369879" y="182923"/>
                  </a:lnTo>
                  <a:lnTo>
                    <a:pt x="1374534" y="229093"/>
                  </a:lnTo>
                  <a:lnTo>
                    <a:pt x="1374534" y="1575629"/>
                  </a:lnTo>
                  <a:lnTo>
                    <a:pt x="1369879" y="1621799"/>
                  </a:lnTo>
                  <a:lnTo>
                    <a:pt x="1356530" y="1664802"/>
                  </a:lnTo>
                  <a:lnTo>
                    <a:pt x="1335408" y="1703717"/>
                  </a:lnTo>
                  <a:lnTo>
                    <a:pt x="1307433" y="1737622"/>
                  </a:lnTo>
                  <a:lnTo>
                    <a:pt x="1273528" y="1765597"/>
                  </a:lnTo>
                  <a:lnTo>
                    <a:pt x="1234613" y="1786719"/>
                  </a:lnTo>
                  <a:lnTo>
                    <a:pt x="1191610" y="1800068"/>
                  </a:lnTo>
                  <a:lnTo>
                    <a:pt x="1145440" y="1804723"/>
                  </a:lnTo>
                  <a:lnTo>
                    <a:pt x="229093" y="1804723"/>
                  </a:lnTo>
                  <a:lnTo>
                    <a:pt x="182923" y="1800068"/>
                  </a:lnTo>
                  <a:lnTo>
                    <a:pt x="139920" y="1786719"/>
                  </a:lnTo>
                  <a:lnTo>
                    <a:pt x="101005" y="1765597"/>
                  </a:lnTo>
                  <a:lnTo>
                    <a:pt x="67100" y="1737622"/>
                  </a:lnTo>
                  <a:lnTo>
                    <a:pt x="39125" y="1703717"/>
                  </a:lnTo>
                  <a:lnTo>
                    <a:pt x="18003" y="1664802"/>
                  </a:lnTo>
                  <a:lnTo>
                    <a:pt x="4654" y="1621799"/>
                  </a:lnTo>
                  <a:lnTo>
                    <a:pt x="0" y="1575629"/>
                  </a:lnTo>
                  <a:lnTo>
                    <a:pt x="0" y="229093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0375" y="3012947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93390" y="2309164"/>
            <a:ext cx="10135870" cy="3558540"/>
            <a:chOff x="993390" y="2309164"/>
            <a:chExt cx="10135870" cy="355854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599" y="3563111"/>
              <a:ext cx="710183" cy="7101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86509" y="3875049"/>
              <a:ext cx="2424430" cy="81280"/>
            </a:xfrm>
            <a:custGeom>
              <a:avLst/>
              <a:gdLst/>
              <a:ahLst/>
              <a:cxnLst/>
              <a:rect l="l" t="t" r="r" b="b"/>
              <a:pathLst>
                <a:path w="2424429" h="81279">
                  <a:moveTo>
                    <a:pt x="101803" y="25768"/>
                  </a:moveTo>
                  <a:lnTo>
                    <a:pt x="203" y="24955"/>
                  </a:lnTo>
                  <a:lnTo>
                    <a:pt x="0" y="50355"/>
                  </a:lnTo>
                  <a:lnTo>
                    <a:pt x="101600" y="51168"/>
                  </a:lnTo>
                  <a:lnTo>
                    <a:pt x="101803" y="25768"/>
                  </a:lnTo>
                  <a:close/>
                </a:path>
                <a:path w="2424429" h="81279">
                  <a:moveTo>
                    <a:pt x="279590" y="27203"/>
                  </a:moveTo>
                  <a:lnTo>
                    <a:pt x="178003" y="26377"/>
                  </a:lnTo>
                  <a:lnTo>
                    <a:pt x="177787" y="51777"/>
                  </a:lnTo>
                  <a:lnTo>
                    <a:pt x="279387" y="52590"/>
                  </a:lnTo>
                  <a:lnTo>
                    <a:pt x="279590" y="27203"/>
                  </a:lnTo>
                  <a:close/>
                </a:path>
                <a:path w="2424429" h="81279">
                  <a:moveTo>
                    <a:pt x="457390" y="28625"/>
                  </a:moveTo>
                  <a:lnTo>
                    <a:pt x="355790" y="27813"/>
                  </a:lnTo>
                  <a:lnTo>
                    <a:pt x="355587" y="53213"/>
                  </a:lnTo>
                  <a:lnTo>
                    <a:pt x="457187" y="54025"/>
                  </a:lnTo>
                  <a:lnTo>
                    <a:pt x="457390" y="28625"/>
                  </a:lnTo>
                  <a:close/>
                </a:path>
                <a:path w="2424429" h="81279">
                  <a:moveTo>
                    <a:pt x="635177" y="30048"/>
                  </a:moveTo>
                  <a:lnTo>
                    <a:pt x="533590" y="29235"/>
                  </a:lnTo>
                  <a:lnTo>
                    <a:pt x="533387" y="54635"/>
                  </a:lnTo>
                  <a:lnTo>
                    <a:pt x="634974" y="55448"/>
                  </a:lnTo>
                  <a:lnTo>
                    <a:pt x="635177" y="30048"/>
                  </a:lnTo>
                  <a:close/>
                </a:path>
                <a:path w="2424429" h="81279">
                  <a:moveTo>
                    <a:pt x="724433" y="43472"/>
                  </a:moveTo>
                  <a:lnTo>
                    <a:pt x="648538" y="4762"/>
                  </a:lnTo>
                  <a:lnTo>
                    <a:pt x="647928" y="80949"/>
                  </a:lnTo>
                  <a:lnTo>
                    <a:pt x="724433" y="43472"/>
                  </a:lnTo>
                  <a:close/>
                </a:path>
                <a:path w="2424429" h="81279">
                  <a:moveTo>
                    <a:pt x="1534274" y="55575"/>
                  </a:moveTo>
                  <a:lnTo>
                    <a:pt x="1534121" y="30175"/>
                  </a:lnTo>
                  <a:lnTo>
                    <a:pt x="1432521" y="30772"/>
                  </a:lnTo>
                  <a:lnTo>
                    <a:pt x="1432674" y="56172"/>
                  </a:lnTo>
                  <a:lnTo>
                    <a:pt x="1534274" y="55575"/>
                  </a:lnTo>
                  <a:close/>
                </a:path>
                <a:path w="2424429" h="81279">
                  <a:moveTo>
                    <a:pt x="1712074" y="54533"/>
                  </a:moveTo>
                  <a:lnTo>
                    <a:pt x="1711921" y="29133"/>
                  </a:lnTo>
                  <a:lnTo>
                    <a:pt x="1610321" y="29730"/>
                  </a:lnTo>
                  <a:lnTo>
                    <a:pt x="1610474" y="55130"/>
                  </a:lnTo>
                  <a:lnTo>
                    <a:pt x="1712074" y="54533"/>
                  </a:lnTo>
                  <a:close/>
                </a:path>
                <a:path w="2424429" h="81279">
                  <a:moveTo>
                    <a:pt x="1889874" y="53492"/>
                  </a:moveTo>
                  <a:lnTo>
                    <a:pt x="1889721" y="28092"/>
                  </a:lnTo>
                  <a:lnTo>
                    <a:pt x="1788121" y="28689"/>
                  </a:lnTo>
                  <a:lnTo>
                    <a:pt x="1788274" y="54089"/>
                  </a:lnTo>
                  <a:lnTo>
                    <a:pt x="1889874" y="53492"/>
                  </a:lnTo>
                  <a:close/>
                </a:path>
                <a:path w="2424429" h="81279">
                  <a:moveTo>
                    <a:pt x="2067661" y="52451"/>
                  </a:moveTo>
                  <a:lnTo>
                    <a:pt x="2067521" y="27051"/>
                  </a:lnTo>
                  <a:lnTo>
                    <a:pt x="1965921" y="27635"/>
                  </a:lnTo>
                  <a:lnTo>
                    <a:pt x="1966061" y="53035"/>
                  </a:lnTo>
                  <a:lnTo>
                    <a:pt x="2067661" y="52451"/>
                  </a:lnTo>
                  <a:close/>
                </a:path>
                <a:path w="2424429" h="81279">
                  <a:moveTo>
                    <a:pt x="2245461" y="51396"/>
                  </a:moveTo>
                  <a:lnTo>
                    <a:pt x="2245309" y="25996"/>
                  </a:lnTo>
                  <a:lnTo>
                    <a:pt x="2143709" y="26593"/>
                  </a:lnTo>
                  <a:lnTo>
                    <a:pt x="2143861" y="51993"/>
                  </a:lnTo>
                  <a:lnTo>
                    <a:pt x="2245461" y="51396"/>
                  </a:lnTo>
                  <a:close/>
                </a:path>
                <a:path w="2424429" h="81279">
                  <a:moveTo>
                    <a:pt x="2423960" y="37655"/>
                  </a:moveTo>
                  <a:lnTo>
                    <a:pt x="2398941" y="25323"/>
                  </a:lnTo>
                  <a:lnTo>
                    <a:pt x="2347531" y="0"/>
                  </a:lnTo>
                  <a:lnTo>
                    <a:pt x="2347684" y="25400"/>
                  </a:lnTo>
                  <a:lnTo>
                    <a:pt x="2321509" y="25552"/>
                  </a:lnTo>
                  <a:lnTo>
                    <a:pt x="2321661" y="50952"/>
                  </a:lnTo>
                  <a:lnTo>
                    <a:pt x="2347836" y="50800"/>
                  </a:lnTo>
                  <a:lnTo>
                    <a:pt x="2347988" y="76200"/>
                  </a:lnTo>
                  <a:lnTo>
                    <a:pt x="2423960" y="3765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230" y="3503312"/>
              <a:ext cx="832577" cy="832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087" y="5050535"/>
              <a:ext cx="585215" cy="5852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390" y="2309164"/>
              <a:ext cx="983019" cy="589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0" y="3557015"/>
              <a:ext cx="710183" cy="7101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383" y="5154167"/>
              <a:ext cx="710183" cy="7132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156606" y="5871972"/>
            <a:ext cx="91376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Lake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Gen2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84574" y="1676400"/>
            <a:ext cx="4636770" cy="4160520"/>
            <a:chOff x="4684574" y="1676400"/>
            <a:chExt cx="4636770" cy="4160520"/>
          </a:xfrm>
        </p:grpSpPr>
        <p:sp>
          <p:nvSpPr>
            <p:cNvPr id="43" name="object 43"/>
            <p:cNvSpPr/>
            <p:nvPr/>
          </p:nvSpPr>
          <p:spPr>
            <a:xfrm>
              <a:off x="6518402" y="3946410"/>
              <a:ext cx="2188210" cy="1603375"/>
            </a:xfrm>
            <a:custGeom>
              <a:avLst/>
              <a:gdLst/>
              <a:ahLst/>
              <a:cxnLst/>
              <a:rect l="l" t="t" r="r" b="b"/>
              <a:pathLst>
                <a:path w="2188209" h="1603375">
                  <a:moveTo>
                    <a:pt x="66268" y="91922"/>
                  </a:moveTo>
                  <a:lnTo>
                    <a:pt x="22987" y="0"/>
                  </a:lnTo>
                  <a:lnTo>
                    <a:pt x="0" y="10820"/>
                  </a:lnTo>
                  <a:lnTo>
                    <a:pt x="43281" y="102743"/>
                  </a:lnTo>
                  <a:lnTo>
                    <a:pt x="66268" y="91922"/>
                  </a:lnTo>
                  <a:close/>
                </a:path>
                <a:path w="2188209" h="1603375">
                  <a:moveTo>
                    <a:pt x="142011" y="252780"/>
                  </a:moveTo>
                  <a:lnTo>
                    <a:pt x="98729" y="160858"/>
                  </a:lnTo>
                  <a:lnTo>
                    <a:pt x="75742" y="171678"/>
                  </a:lnTo>
                  <a:lnTo>
                    <a:pt x="119024" y="263601"/>
                  </a:lnTo>
                  <a:lnTo>
                    <a:pt x="142011" y="252780"/>
                  </a:lnTo>
                  <a:close/>
                </a:path>
                <a:path w="2188209" h="1603375">
                  <a:moveTo>
                    <a:pt x="217754" y="413639"/>
                  </a:moveTo>
                  <a:lnTo>
                    <a:pt x="174472" y="321716"/>
                  </a:lnTo>
                  <a:lnTo>
                    <a:pt x="151485" y="332536"/>
                  </a:lnTo>
                  <a:lnTo>
                    <a:pt x="194767" y="424459"/>
                  </a:lnTo>
                  <a:lnTo>
                    <a:pt x="217754" y="413639"/>
                  </a:lnTo>
                  <a:close/>
                </a:path>
                <a:path w="2188209" h="1603375">
                  <a:moveTo>
                    <a:pt x="293497" y="574497"/>
                  </a:moveTo>
                  <a:lnTo>
                    <a:pt x="250215" y="482574"/>
                  </a:lnTo>
                  <a:lnTo>
                    <a:pt x="227228" y="493395"/>
                  </a:lnTo>
                  <a:lnTo>
                    <a:pt x="270510" y="585317"/>
                  </a:lnTo>
                  <a:lnTo>
                    <a:pt x="293497" y="574497"/>
                  </a:lnTo>
                  <a:close/>
                </a:path>
                <a:path w="2188209" h="1603375">
                  <a:moveTo>
                    <a:pt x="369239" y="735355"/>
                  </a:moveTo>
                  <a:lnTo>
                    <a:pt x="325958" y="643432"/>
                  </a:lnTo>
                  <a:lnTo>
                    <a:pt x="302971" y="654253"/>
                  </a:lnTo>
                  <a:lnTo>
                    <a:pt x="346252" y="746175"/>
                  </a:lnTo>
                  <a:lnTo>
                    <a:pt x="369239" y="735355"/>
                  </a:lnTo>
                  <a:close/>
                </a:path>
                <a:path w="2188209" h="1603375">
                  <a:moveTo>
                    <a:pt x="444982" y="896213"/>
                  </a:moveTo>
                  <a:lnTo>
                    <a:pt x="401701" y="804291"/>
                  </a:lnTo>
                  <a:lnTo>
                    <a:pt x="378714" y="815111"/>
                  </a:lnTo>
                  <a:lnTo>
                    <a:pt x="421995" y="907034"/>
                  </a:lnTo>
                  <a:lnTo>
                    <a:pt x="444982" y="896213"/>
                  </a:lnTo>
                  <a:close/>
                </a:path>
                <a:path w="2188209" h="1603375">
                  <a:moveTo>
                    <a:pt x="520725" y="1057071"/>
                  </a:moveTo>
                  <a:lnTo>
                    <a:pt x="477443" y="965149"/>
                  </a:lnTo>
                  <a:lnTo>
                    <a:pt x="454456" y="975969"/>
                  </a:lnTo>
                  <a:lnTo>
                    <a:pt x="497738" y="1067892"/>
                  </a:lnTo>
                  <a:lnTo>
                    <a:pt x="520725" y="1057071"/>
                  </a:lnTo>
                  <a:close/>
                </a:path>
                <a:path w="2188209" h="1603375">
                  <a:moveTo>
                    <a:pt x="596468" y="1217930"/>
                  </a:moveTo>
                  <a:lnTo>
                    <a:pt x="553186" y="1126007"/>
                  </a:lnTo>
                  <a:lnTo>
                    <a:pt x="530212" y="1136827"/>
                  </a:lnTo>
                  <a:lnTo>
                    <a:pt x="573493" y="1228750"/>
                  </a:lnTo>
                  <a:lnTo>
                    <a:pt x="596468" y="1217930"/>
                  </a:lnTo>
                  <a:close/>
                </a:path>
                <a:path w="2188209" h="1603375">
                  <a:moveTo>
                    <a:pt x="672211" y="1378788"/>
                  </a:moveTo>
                  <a:lnTo>
                    <a:pt x="628929" y="1286878"/>
                  </a:lnTo>
                  <a:lnTo>
                    <a:pt x="605955" y="1297698"/>
                  </a:lnTo>
                  <a:lnTo>
                    <a:pt x="649236" y="1389608"/>
                  </a:lnTo>
                  <a:lnTo>
                    <a:pt x="672211" y="1378788"/>
                  </a:lnTo>
                  <a:close/>
                </a:path>
                <a:path w="2188209" h="1603375">
                  <a:moveTo>
                    <a:pt x="747776" y="1479638"/>
                  </a:moveTo>
                  <a:lnTo>
                    <a:pt x="724789" y="1490459"/>
                  </a:lnTo>
                  <a:lnTo>
                    <a:pt x="704672" y="1447736"/>
                  </a:lnTo>
                  <a:lnTo>
                    <a:pt x="681697" y="1458556"/>
                  </a:lnTo>
                  <a:lnTo>
                    <a:pt x="701814" y="1501279"/>
                  </a:lnTo>
                  <a:lnTo>
                    <a:pt x="678827" y="1512100"/>
                  </a:lnTo>
                  <a:lnTo>
                    <a:pt x="745756" y="1564805"/>
                  </a:lnTo>
                  <a:lnTo>
                    <a:pt x="746988" y="1512773"/>
                  </a:lnTo>
                  <a:lnTo>
                    <a:pt x="747776" y="1479638"/>
                  </a:lnTo>
                  <a:close/>
                </a:path>
                <a:path w="2188209" h="1603375">
                  <a:moveTo>
                    <a:pt x="1555534" y="1552105"/>
                  </a:moveTo>
                  <a:lnTo>
                    <a:pt x="1453934" y="1552105"/>
                  </a:lnTo>
                  <a:lnTo>
                    <a:pt x="1453934" y="1577505"/>
                  </a:lnTo>
                  <a:lnTo>
                    <a:pt x="1555534" y="1577505"/>
                  </a:lnTo>
                  <a:lnTo>
                    <a:pt x="1555534" y="1552105"/>
                  </a:lnTo>
                  <a:close/>
                </a:path>
                <a:path w="2188209" h="1603375">
                  <a:moveTo>
                    <a:pt x="1733334" y="1552105"/>
                  </a:moveTo>
                  <a:lnTo>
                    <a:pt x="1631734" y="1552105"/>
                  </a:lnTo>
                  <a:lnTo>
                    <a:pt x="1631734" y="1577505"/>
                  </a:lnTo>
                  <a:lnTo>
                    <a:pt x="1733334" y="1577505"/>
                  </a:lnTo>
                  <a:lnTo>
                    <a:pt x="1733334" y="1552105"/>
                  </a:lnTo>
                  <a:close/>
                </a:path>
                <a:path w="2188209" h="1603375">
                  <a:moveTo>
                    <a:pt x="1911134" y="1552105"/>
                  </a:moveTo>
                  <a:lnTo>
                    <a:pt x="1809534" y="1552105"/>
                  </a:lnTo>
                  <a:lnTo>
                    <a:pt x="1809534" y="1577505"/>
                  </a:lnTo>
                  <a:lnTo>
                    <a:pt x="1911134" y="1577505"/>
                  </a:lnTo>
                  <a:lnTo>
                    <a:pt x="1911134" y="1552105"/>
                  </a:lnTo>
                  <a:close/>
                </a:path>
                <a:path w="2188209" h="1603375">
                  <a:moveTo>
                    <a:pt x="2088934" y="1552105"/>
                  </a:moveTo>
                  <a:lnTo>
                    <a:pt x="1987334" y="1552105"/>
                  </a:lnTo>
                  <a:lnTo>
                    <a:pt x="1987334" y="1577505"/>
                  </a:lnTo>
                  <a:lnTo>
                    <a:pt x="2088934" y="1577505"/>
                  </a:lnTo>
                  <a:lnTo>
                    <a:pt x="2088934" y="1552105"/>
                  </a:lnTo>
                  <a:close/>
                </a:path>
                <a:path w="2188209" h="1603375">
                  <a:moveTo>
                    <a:pt x="2188197" y="1564805"/>
                  </a:moveTo>
                  <a:lnTo>
                    <a:pt x="2111997" y="1526705"/>
                  </a:lnTo>
                  <a:lnTo>
                    <a:pt x="2111997" y="1602905"/>
                  </a:lnTo>
                  <a:lnTo>
                    <a:pt x="2188197" y="15648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600" y="5126735"/>
              <a:ext cx="710183" cy="7101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9384" y="1676400"/>
              <a:ext cx="725424" cy="7223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1676400"/>
              <a:ext cx="673607" cy="7223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4574" y="1678156"/>
              <a:ext cx="761859" cy="7199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54236" y="2534921"/>
              <a:ext cx="80645" cy="420370"/>
            </a:xfrm>
            <a:custGeom>
              <a:avLst/>
              <a:gdLst/>
              <a:ahLst/>
              <a:cxnLst/>
              <a:rect l="l" t="t" r="r" b="b"/>
              <a:pathLst>
                <a:path w="80645" h="420369">
                  <a:moveTo>
                    <a:pt x="29347" y="344258"/>
                  </a:moveTo>
                  <a:lnTo>
                    <a:pt x="3950" y="344632"/>
                  </a:lnTo>
                  <a:lnTo>
                    <a:pt x="43169" y="420263"/>
                  </a:lnTo>
                  <a:lnTo>
                    <a:pt x="73664" y="356956"/>
                  </a:lnTo>
                  <a:lnTo>
                    <a:pt x="29535" y="356956"/>
                  </a:lnTo>
                  <a:lnTo>
                    <a:pt x="29347" y="344258"/>
                  </a:lnTo>
                  <a:close/>
                </a:path>
                <a:path w="80645" h="420369">
                  <a:moveTo>
                    <a:pt x="54745" y="343883"/>
                  </a:moveTo>
                  <a:lnTo>
                    <a:pt x="29347" y="344258"/>
                  </a:lnTo>
                  <a:lnTo>
                    <a:pt x="29535" y="356956"/>
                  </a:lnTo>
                  <a:lnTo>
                    <a:pt x="54932" y="356582"/>
                  </a:lnTo>
                  <a:lnTo>
                    <a:pt x="54745" y="343883"/>
                  </a:lnTo>
                  <a:close/>
                </a:path>
                <a:path w="80645" h="420369">
                  <a:moveTo>
                    <a:pt x="80142" y="343509"/>
                  </a:moveTo>
                  <a:lnTo>
                    <a:pt x="54745" y="343883"/>
                  </a:lnTo>
                  <a:lnTo>
                    <a:pt x="54932" y="356582"/>
                  </a:lnTo>
                  <a:lnTo>
                    <a:pt x="29535" y="356956"/>
                  </a:lnTo>
                  <a:lnTo>
                    <a:pt x="73664" y="356956"/>
                  </a:lnTo>
                  <a:lnTo>
                    <a:pt x="80142" y="343509"/>
                  </a:lnTo>
                  <a:close/>
                </a:path>
                <a:path w="80645" h="420369">
                  <a:moveTo>
                    <a:pt x="53433" y="254993"/>
                  </a:moveTo>
                  <a:lnTo>
                    <a:pt x="28036" y="255367"/>
                  </a:lnTo>
                  <a:lnTo>
                    <a:pt x="29347" y="344258"/>
                  </a:lnTo>
                  <a:lnTo>
                    <a:pt x="54745" y="343883"/>
                  </a:lnTo>
                  <a:lnTo>
                    <a:pt x="53433" y="254993"/>
                  </a:lnTo>
                  <a:close/>
                </a:path>
                <a:path w="80645" h="420369">
                  <a:moveTo>
                    <a:pt x="50812" y="77212"/>
                  </a:moveTo>
                  <a:lnTo>
                    <a:pt x="25415" y="77586"/>
                  </a:lnTo>
                  <a:lnTo>
                    <a:pt x="26913" y="179176"/>
                  </a:lnTo>
                  <a:lnTo>
                    <a:pt x="52311" y="178802"/>
                  </a:lnTo>
                  <a:lnTo>
                    <a:pt x="50812" y="77212"/>
                  </a:lnTo>
                  <a:close/>
                </a:path>
                <a:path w="80645" h="420369">
                  <a:moveTo>
                    <a:pt x="36972" y="0"/>
                  </a:moveTo>
                  <a:lnTo>
                    <a:pt x="0" y="76753"/>
                  </a:lnTo>
                  <a:lnTo>
                    <a:pt x="76192" y="75629"/>
                  </a:lnTo>
                  <a:lnTo>
                    <a:pt x="3697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70000" y="5899403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54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Flow </a:t>
            </a:r>
            <a:r>
              <a:rPr dirty="0">
                <a:solidFill>
                  <a:srgbClr val="FFFFFF"/>
                </a:solidFill>
              </a:rPr>
              <a:t>– </a:t>
            </a:r>
            <a:r>
              <a:rPr spc="-5" dirty="0">
                <a:solidFill>
                  <a:srgbClr val="FFFFFF"/>
                </a:solidFill>
              </a:rPr>
              <a:t>Cases</a:t>
            </a:r>
            <a:r>
              <a:rPr dirty="0">
                <a:solidFill>
                  <a:srgbClr val="FFFFFF"/>
                </a:solidFill>
              </a:rPr>
              <a:t> &amp; </a:t>
            </a:r>
            <a:r>
              <a:rPr spc="-5" dirty="0">
                <a:solidFill>
                  <a:srgbClr val="FFFFFF"/>
                </a:solidFill>
              </a:rPr>
              <a:t>Deaths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54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Flow </a:t>
            </a:r>
            <a:r>
              <a:rPr dirty="0">
                <a:solidFill>
                  <a:srgbClr val="FFFFFF"/>
                </a:solidFill>
              </a:rPr>
              <a:t>– </a:t>
            </a:r>
            <a:r>
              <a:rPr spc="-5" dirty="0">
                <a:solidFill>
                  <a:srgbClr val="FFFFFF"/>
                </a:solidFill>
              </a:rPr>
              <a:t>Cases</a:t>
            </a:r>
            <a:r>
              <a:rPr dirty="0">
                <a:solidFill>
                  <a:srgbClr val="FFFFFF"/>
                </a:solidFill>
              </a:rPr>
              <a:t> &amp; </a:t>
            </a:r>
            <a:r>
              <a:rPr spc="-5" dirty="0">
                <a:solidFill>
                  <a:srgbClr val="FFFFFF"/>
                </a:solidFill>
              </a:rPr>
              <a:t>Deaths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174825" y="1339814"/>
            <a:ext cx="149860" cy="383540"/>
            <a:chOff x="8174825" y="1339814"/>
            <a:chExt cx="149860" cy="383540"/>
          </a:xfrm>
        </p:grpSpPr>
        <p:sp>
          <p:nvSpPr>
            <p:cNvPr id="5" name="object 5"/>
            <p:cNvSpPr/>
            <p:nvPr/>
          </p:nvSpPr>
          <p:spPr>
            <a:xfrm>
              <a:off x="8181175" y="134616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81175" y="134616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174825" y="1938506"/>
            <a:ext cx="149860" cy="383540"/>
            <a:chOff x="8174825" y="1938506"/>
            <a:chExt cx="149860" cy="383540"/>
          </a:xfrm>
        </p:grpSpPr>
        <p:sp>
          <p:nvSpPr>
            <p:cNvPr id="8" name="object 8"/>
            <p:cNvSpPr/>
            <p:nvPr/>
          </p:nvSpPr>
          <p:spPr>
            <a:xfrm>
              <a:off x="8181175" y="194485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81175" y="194485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174825" y="2537198"/>
            <a:ext cx="149860" cy="383540"/>
            <a:chOff x="8174825" y="2537198"/>
            <a:chExt cx="149860" cy="383540"/>
          </a:xfrm>
        </p:grpSpPr>
        <p:sp>
          <p:nvSpPr>
            <p:cNvPr id="11" name="object 11"/>
            <p:cNvSpPr/>
            <p:nvPr/>
          </p:nvSpPr>
          <p:spPr>
            <a:xfrm>
              <a:off x="8181175" y="254354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81175" y="2543548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174825" y="4333274"/>
            <a:ext cx="149860" cy="383540"/>
            <a:chOff x="8174825" y="4333274"/>
            <a:chExt cx="149860" cy="383540"/>
          </a:xfrm>
        </p:grpSpPr>
        <p:sp>
          <p:nvSpPr>
            <p:cNvPr id="14" name="object 14"/>
            <p:cNvSpPr/>
            <p:nvPr/>
          </p:nvSpPr>
          <p:spPr>
            <a:xfrm>
              <a:off x="8181175" y="433962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1175" y="4339624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174825" y="3734582"/>
            <a:ext cx="149860" cy="383540"/>
            <a:chOff x="8174825" y="3734582"/>
            <a:chExt cx="149860" cy="383540"/>
          </a:xfrm>
        </p:grpSpPr>
        <p:sp>
          <p:nvSpPr>
            <p:cNvPr id="17" name="object 17"/>
            <p:cNvSpPr/>
            <p:nvPr/>
          </p:nvSpPr>
          <p:spPr>
            <a:xfrm>
              <a:off x="8181175" y="37409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81175" y="374093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74825" y="5530659"/>
            <a:ext cx="149860" cy="383540"/>
            <a:chOff x="8174825" y="5530659"/>
            <a:chExt cx="149860" cy="383540"/>
          </a:xfrm>
        </p:grpSpPr>
        <p:sp>
          <p:nvSpPr>
            <p:cNvPr id="20" name="object 20"/>
            <p:cNvSpPr/>
            <p:nvPr/>
          </p:nvSpPr>
          <p:spPr>
            <a:xfrm>
              <a:off x="8181175" y="553700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81175" y="5537009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74825" y="4931966"/>
            <a:ext cx="149860" cy="383540"/>
            <a:chOff x="8174825" y="4931966"/>
            <a:chExt cx="149860" cy="383540"/>
          </a:xfrm>
        </p:grpSpPr>
        <p:sp>
          <p:nvSpPr>
            <p:cNvPr id="23" name="object 23"/>
            <p:cNvSpPr/>
            <p:nvPr/>
          </p:nvSpPr>
          <p:spPr>
            <a:xfrm>
              <a:off x="8181175" y="493831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81175" y="4938316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174825" y="3135890"/>
            <a:ext cx="149860" cy="383540"/>
            <a:chOff x="8174825" y="3135890"/>
            <a:chExt cx="149860" cy="383540"/>
          </a:xfrm>
        </p:grpSpPr>
        <p:sp>
          <p:nvSpPr>
            <p:cNvPr id="26" name="object 26"/>
            <p:cNvSpPr/>
            <p:nvPr/>
          </p:nvSpPr>
          <p:spPr>
            <a:xfrm>
              <a:off x="8181175" y="314224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136632" y="0"/>
                  </a:moveTo>
                  <a:lnTo>
                    <a:pt x="0" y="0"/>
                  </a:lnTo>
                  <a:lnTo>
                    <a:pt x="0" y="370800"/>
                  </a:lnTo>
                  <a:lnTo>
                    <a:pt x="136632" y="370800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81175" y="3142240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39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98" y="1716232"/>
            <a:ext cx="7352814" cy="3809535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174825" y="6129352"/>
            <a:ext cx="149860" cy="383540"/>
            <a:chOff x="8174825" y="6129352"/>
            <a:chExt cx="149860" cy="383540"/>
          </a:xfrm>
        </p:grpSpPr>
        <p:sp>
          <p:nvSpPr>
            <p:cNvPr id="30" name="object 30"/>
            <p:cNvSpPr/>
            <p:nvPr/>
          </p:nvSpPr>
          <p:spPr>
            <a:xfrm>
              <a:off x="8181175" y="61357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136632" y="0"/>
                  </a:moveTo>
                  <a:lnTo>
                    <a:pt x="0" y="0"/>
                  </a:lnTo>
                  <a:lnTo>
                    <a:pt x="0" y="370799"/>
                  </a:lnTo>
                  <a:lnTo>
                    <a:pt x="136632" y="370799"/>
                  </a:lnTo>
                  <a:lnTo>
                    <a:pt x="13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81175" y="6135702"/>
              <a:ext cx="137160" cy="370840"/>
            </a:xfrm>
            <a:custGeom>
              <a:avLst/>
              <a:gdLst/>
              <a:ahLst/>
              <a:cxnLst/>
              <a:rect l="l" t="t" r="r" b="b"/>
              <a:pathLst>
                <a:path w="137159" h="370840">
                  <a:moveTo>
                    <a:pt x="0" y="0"/>
                  </a:moveTo>
                  <a:lnTo>
                    <a:pt x="136634" y="0"/>
                  </a:lnTo>
                  <a:lnTo>
                    <a:pt x="136634" y="370800"/>
                  </a:lnTo>
                  <a:lnTo>
                    <a:pt x="0" y="370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554205" y="1380235"/>
            <a:ext cx="2362835" cy="508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Requirement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18100"/>
              </a:lnSpc>
              <a:spcBef>
                <a:spcPts val="1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Source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Filter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Select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Pivot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Lookup</a:t>
            </a:r>
            <a:r>
              <a:rPr sz="1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Sink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Create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1107" y="3064764"/>
            <a:ext cx="7327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5505" y="2750820"/>
            <a:ext cx="282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5" dirty="0"/>
              <a:t>Flows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702" y="0"/>
            <a:ext cx="191770" cy="6861809"/>
            <a:chOff x="3658702" y="0"/>
            <a:chExt cx="191770" cy="6861809"/>
          </a:xfrm>
        </p:grpSpPr>
        <p:sp>
          <p:nvSpPr>
            <p:cNvPr id="3" name="object 3"/>
            <p:cNvSpPr/>
            <p:nvPr/>
          </p:nvSpPr>
          <p:spPr>
            <a:xfrm>
              <a:off x="3665052" y="0"/>
              <a:ext cx="179070" cy="6849109"/>
            </a:xfrm>
            <a:custGeom>
              <a:avLst/>
              <a:gdLst/>
              <a:ahLst/>
              <a:cxnLst/>
              <a:rect l="l" t="t" r="r" b="b"/>
              <a:pathLst>
                <a:path w="179070" h="6849109">
                  <a:moveTo>
                    <a:pt x="0" y="0"/>
                  </a:moveTo>
                  <a:lnTo>
                    <a:pt x="178676" y="0"/>
                  </a:lnTo>
                  <a:lnTo>
                    <a:pt x="178676" y="6849031"/>
                  </a:lnTo>
                  <a:lnTo>
                    <a:pt x="0" y="6849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5052" y="0"/>
              <a:ext cx="179070" cy="6849109"/>
            </a:xfrm>
            <a:custGeom>
              <a:avLst/>
              <a:gdLst/>
              <a:ahLst/>
              <a:cxnLst/>
              <a:rect l="l" t="t" r="r" b="b"/>
              <a:pathLst>
                <a:path w="179070" h="6849109">
                  <a:moveTo>
                    <a:pt x="178676" y="0"/>
                  </a:moveTo>
                  <a:lnTo>
                    <a:pt x="178676" y="6849032"/>
                  </a:lnTo>
                  <a:lnTo>
                    <a:pt x="0" y="684903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4452" y="3055620"/>
            <a:ext cx="282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r>
              <a:rPr sz="4400" spc="-7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Flows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16450" y="1041400"/>
            <a:ext cx="191770" cy="508000"/>
            <a:chOff x="4616450" y="1041400"/>
            <a:chExt cx="191770" cy="508000"/>
          </a:xfrm>
        </p:grpSpPr>
        <p:sp>
          <p:nvSpPr>
            <p:cNvPr id="7" name="object 7"/>
            <p:cNvSpPr/>
            <p:nvPr/>
          </p:nvSpPr>
          <p:spPr>
            <a:xfrm>
              <a:off x="4622800" y="104775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8676" y="495300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2800" y="104775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19766" y="1084579"/>
            <a:ext cx="422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</a:rPr>
              <a:t>Code</a:t>
            </a:r>
            <a:r>
              <a:rPr sz="2400" spc="-10" dirty="0">
                <a:solidFill>
                  <a:srgbClr val="4472C4"/>
                </a:solidFill>
              </a:rPr>
              <a:t> </a:t>
            </a:r>
            <a:r>
              <a:rPr sz="2400" spc="-5" dirty="0">
                <a:solidFill>
                  <a:srgbClr val="4472C4"/>
                </a:solidFill>
              </a:rPr>
              <a:t>free</a:t>
            </a:r>
            <a:r>
              <a:rPr sz="2400" spc="-10" dirty="0">
                <a:solidFill>
                  <a:srgbClr val="4472C4"/>
                </a:solidFill>
              </a:rPr>
              <a:t> </a:t>
            </a:r>
            <a:r>
              <a:rPr sz="2400" spc="-5" dirty="0">
                <a:solidFill>
                  <a:srgbClr val="4472C4"/>
                </a:solidFill>
              </a:rPr>
              <a:t>data transformations</a:t>
            </a:r>
            <a:endParaRPr sz="2400"/>
          </a:p>
        </p:txBody>
      </p:sp>
      <p:grpSp>
        <p:nvGrpSpPr>
          <p:cNvPr id="10" name="object 10"/>
          <p:cNvGrpSpPr/>
          <p:nvPr/>
        </p:nvGrpSpPr>
        <p:grpSpPr>
          <a:xfrm>
            <a:off x="4616450" y="3067288"/>
            <a:ext cx="191770" cy="508000"/>
            <a:chOff x="4616450" y="3067288"/>
            <a:chExt cx="191770" cy="508000"/>
          </a:xfrm>
        </p:grpSpPr>
        <p:sp>
          <p:nvSpPr>
            <p:cNvPr id="11" name="object 11"/>
            <p:cNvSpPr/>
            <p:nvPr/>
          </p:nvSpPr>
          <p:spPr>
            <a:xfrm>
              <a:off x="4622800" y="3073638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8676" y="495300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2800" y="3073638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83413" y="2925571"/>
            <a:ext cx="49066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Executed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Data Factory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managed </a:t>
            </a:r>
            <a:r>
              <a:rPr sz="2400" spc="-65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Databricks Spark clusters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16450" y="5093177"/>
            <a:ext cx="191770" cy="508000"/>
            <a:chOff x="4616450" y="5093177"/>
            <a:chExt cx="191770" cy="508000"/>
          </a:xfrm>
        </p:grpSpPr>
        <p:sp>
          <p:nvSpPr>
            <p:cNvPr id="15" name="object 15"/>
            <p:cNvSpPr/>
            <p:nvPr/>
          </p:nvSpPr>
          <p:spPr>
            <a:xfrm>
              <a:off x="4622800" y="5099527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8676" y="495300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22800" y="5099527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08813" y="4967732"/>
            <a:ext cx="56864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Benefits from Data factory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scheduling and </a:t>
            </a:r>
            <a:r>
              <a:rPr sz="2400" spc="-65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monitoring capabilities.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777" y="4561332"/>
            <a:ext cx="1027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Fea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u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702" y="0"/>
            <a:ext cx="191770" cy="6861809"/>
            <a:chOff x="3658702" y="0"/>
            <a:chExt cx="191770" cy="6861809"/>
          </a:xfrm>
        </p:grpSpPr>
        <p:sp>
          <p:nvSpPr>
            <p:cNvPr id="3" name="object 3"/>
            <p:cNvSpPr/>
            <p:nvPr/>
          </p:nvSpPr>
          <p:spPr>
            <a:xfrm>
              <a:off x="3665052" y="0"/>
              <a:ext cx="179070" cy="6849109"/>
            </a:xfrm>
            <a:custGeom>
              <a:avLst/>
              <a:gdLst/>
              <a:ahLst/>
              <a:cxnLst/>
              <a:rect l="l" t="t" r="r" b="b"/>
              <a:pathLst>
                <a:path w="179070" h="6849109">
                  <a:moveTo>
                    <a:pt x="0" y="0"/>
                  </a:moveTo>
                  <a:lnTo>
                    <a:pt x="178676" y="0"/>
                  </a:lnTo>
                  <a:lnTo>
                    <a:pt x="178676" y="6849031"/>
                  </a:lnTo>
                  <a:lnTo>
                    <a:pt x="0" y="6849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5052" y="0"/>
              <a:ext cx="179070" cy="6849109"/>
            </a:xfrm>
            <a:custGeom>
              <a:avLst/>
              <a:gdLst/>
              <a:ahLst/>
              <a:cxnLst/>
              <a:rect l="l" t="t" r="r" b="b"/>
              <a:pathLst>
                <a:path w="179070" h="6849109">
                  <a:moveTo>
                    <a:pt x="178676" y="0"/>
                  </a:moveTo>
                  <a:lnTo>
                    <a:pt x="178676" y="6849032"/>
                  </a:lnTo>
                  <a:lnTo>
                    <a:pt x="0" y="684903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4452" y="3055620"/>
            <a:ext cx="282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r>
              <a:rPr sz="4400" spc="-7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Flows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4787" y="4095750"/>
            <a:ext cx="4800599" cy="9715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0987" y="1644650"/>
            <a:ext cx="4159249" cy="952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9777" y="4561332"/>
            <a:ext cx="703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0070C0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ypes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702" y="162482"/>
            <a:ext cx="191770" cy="6702425"/>
            <a:chOff x="3658702" y="162482"/>
            <a:chExt cx="191770" cy="6702425"/>
          </a:xfrm>
        </p:grpSpPr>
        <p:sp>
          <p:nvSpPr>
            <p:cNvPr id="3" name="object 3"/>
            <p:cNvSpPr/>
            <p:nvPr/>
          </p:nvSpPr>
          <p:spPr>
            <a:xfrm>
              <a:off x="3665052" y="168832"/>
              <a:ext cx="179070" cy="6689725"/>
            </a:xfrm>
            <a:custGeom>
              <a:avLst/>
              <a:gdLst/>
              <a:ahLst/>
              <a:cxnLst/>
              <a:rect l="l" t="t" r="r" b="b"/>
              <a:pathLst>
                <a:path w="179070" h="6689725">
                  <a:moveTo>
                    <a:pt x="0" y="0"/>
                  </a:moveTo>
                  <a:lnTo>
                    <a:pt x="178676" y="0"/>
                  </a:lnTo>
                  <a:lnTo>
                    <a:pt x="178676" y="6689167"/>
                  </a:lnTo>
                  <a:lnTo>
                    <a:pt x="0" y="6689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5052" y="168832"/>
              <a:ext cx="179070" cy="6689725"/>
            </a:xfrm>
            <a:custGeom>
              <a:avLst/>
              <a:gdLst/>
              <a:ahLst/>
              <a:cxnLst/>
              <a:rect l="l" t="t" r="r" b="b"/>
              <a:pathLst>
                <a:path w="179070" h="6689725">
                  <a:moveTo>
                    <a:pt x="0" y="0"/>
                  </a:moveTo>
                  <a:lnTo>
                    <a:pt x="178676" y="0"/>
                  </a:lnTo>
                  <a:lnTo>
                    <a:pt x="178676" y="6689167"/>
                  </a:lnTo>
                </a:path>
                <a:path w="179070" h="6689725">
                  <a:moveTo>
                    <a:pt x="0" y="668916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4452" y="3055620"/>
            <a:ext cx="282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Data</a:t>
            </a:r>
            <a:r>
              <a:rPr sz="4400" spc="-7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0070C0"/>
                </a:solidFill>
                <a:latin typeface="Arial MT"/>
                <a:cs typeface="Arial MT"/>
              </a:rPr>
              <a:t>Flows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16450" y="1041400"/>
            <a:ext cx="191770" cy="508000"/>
            <a:chOff x="4616450" y="1041400"/>
            <a:chExt cx="191770" cy="508000"/>
          </a:xfrm>
        </p:grpSpPr>
        <p:sp>
          <p:nvSpPr>
            <p:cNvPr id="7" name="object 7"/>
            <p:cNvSpPr/>
            <p:nvPr/>
          </p:nvSpPr>
          <p:spPr>
            <a:xfrm>
              <a:off x="4622800" y="104775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8676" y="495300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2800" y="104775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19766" y="898216"/>
            <a:ext cx="5699125" cy="110426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solidFill>
                  <a:srgbClr val="4472C4"/>
                </a:solidFill>
              </a:rPr>
              <a:t>Only</a:t>
            </a:r>
            <a:r>
              <a:rPr sz="2400" spc="-25" dirty="0">
                <a:solidFill>
                  <a:srgbClr val="4472C4"/>
                </a:solidFill>
              </a:rPr>
              <a:t> </a:t>
            </a:r>
            <a:r>
              <a:rPr sz="2400" dirty="0">
                <a:solidFill>
                  <a:srgbClr val="4472C4"/>
                </a:solidFill>
              </a:rPr>
              <a:t>available</a:t>
            </a:r>
            <a:r>
              <a:rPr sz="2400" spc="-20" dirty="0">
                <a:solidFill>
                  <a:srgbClr val="4472C4"/>
                </a:solidFill>
              </a:rPr>
              <a:t> </a:t>
            </a:r>
            <a:r>
              <a:rPr sz="2400" dirty="0">
                <a:solidFill>
                  <a:srgbClr val="4472C4"/>
                </a:solidFill>
              </a:rPr>
              <a:t>in</a:t>
            </a:r>
            <a:r>
              <a:rPr sz="2400" spc="-20" dirty="0">
                <a:solidFill>
                  <a:srgbClr val="4472C4"/>
                </a:solidFill>
              </a:rPr>
              <a:t> </a:t>
            </a:r>
            <a:r>
              <a:rPr sz="2400" dirty="0">
                <a:solidFill>
                  <a:srgbClr val="4472C4"/>
                </a:solidFill>
              </a:rPr>
              <a:t>some</a:t>
            </a:r>
            <a:r>
              <a:rPr sz="2400" spc="-25" dirty="0">
                <a:solidFill>
                  <a:srgbClr val="4472C4"/>
                </a:solidFill>
              </a:rPr>
              <a:t> </a:t>
            </a:r>
            <a:r>
              <a:rPr sz="2400" dirty="0">
                <a:solidFill>
                  <a:srgbClr val="4472C4"/>
                </a:solidFill>
              </a:rPr>
              <a:t>regions</a:t>
            </a:r>
            <a:endParaRPr sz="2400"/>
          </a:p>
          <a:p>
            <a:pPr marL="62230" marR="5080">
              <a:lnSpc>
                <a:spcPts val="1610"/>
              </a:lnSpc>
              <a:spcBef>
                <a:spcPts val="969"/>
              </a:spcBef>
            </a:pPr>
            <a:r>
              <a:rPr sz="1400" spc="-5" dirty="0">
                <a:solidFill>
                  <a:srgbClr val="FF0000"/>
                </a:solidFill>
              </a:rPr>
              <a:t>https://docs.microsoft.com/en-us/azure/data-factory/concepts-data-flow- </a:t>
            </a:r>
            <a:r>
              <a:rPr sz="1400" spc="-375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overview#available-regions</a:t>
            </a:r>
            <a:endParaRPr sz="1400"/>
          </a:p>
        </p:txBody>
      </p:sp>
      <p:grpSp>
        <p:nvGrpSpPr>
          <p:cNvPr id="10" name="object 10"/>
          <p:cNvGrpSpPr/>
          <p:nvPr/>
        </p:nvGrpSpPr>
        <p:grpSpPr>
          <a:xfrm>
            <a:off x="4616450" y="4256110"/>
            <a:ext cx="191770" cy="508000"/>
            <a:chOff x="4616450" y="4256110"/>
            <a:chExt cx="191770" cy="508000"/>
          </a:xfrm>
        </p:grpSpPr>
        <p:sp>
          <p:nvSpPr>
            <p:cNvPr id="11" name="object 11"/>
            <p:cNvSpPr/>
            <p:nvPr/>
          </p:nvSpPr>
          <p:spPr>
            <a:xfrm>
              <a:off x="4622800" y="426246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298"/>
                  </a:lnTo>
                  <a:lnTo>
                    <a:pt x="178676" y="495298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2800" y="4262460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19766" y="4300220"/>
            <a:ext cx="467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Not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suitable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for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very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complex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logic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77" y="4561332"/>
            <a:ext cx="1240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Limitations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16450" y="2779702"/>
            <a:ext cx="191770" cy="508000"/>
            <a:chOff x="4616450" y="2779702"/>
            <a:chExt cx="191770" cy="508000"/>
          </a:xfrm>
        </p:grpSpPr>
        <p:sp>
          <p:nvSpPr>
            <p:cNvPr id="16" name="object 16"/>
            <p:cNvSpPr/>
            <p:nvPr/>
          </p:nvSpPr>
          <p:spPr>
            <a:xfrm>
              <a:off x="4622800" y="2786052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17867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8676" y="495300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2800" y="2786052"/>
              <a:ext cx="179070" cy="495300"/>
            </a:xfrm>
            <a:custGeom>
              <a:avLst/>
              <a:gdLst/>
              <a:ahLst/>
              <a:cxnLst/>
              <a:rect l="l" t="t" r="r" b="b"/>
              <a:pathLst>
                <a:path w="179070" h="495300">
                  <a:moveTo>
                    <a:pt x="0" y="0"/>
                  </a:moveTo>
                  <a:lnTo>
                    <a:pt x="178676" y="0"/>
                  </a:lnTo>
                  <a:lnTo>
                    <a:pt x="178676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19766" y="2805829"/>
            <a:ext cx="6356985" cy="83629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Limited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set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connectors</a:t>
            </a: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available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ts val="1580"/>
              </a:lnSpc>
              <a:spcBef>
                <a:spcPts val="225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https://docs.microsoft.com/en-us/azure/data-factory/data-flow-source#supported- </a:t>
            </a:r>
            <a:r>
              <a:rPr sz="1400" spc="-3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sources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5505" y="2750820"/>
            <a:ext cx="282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5" dirty="0"/>
              <a:t>Flows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428" rIns="0" bIns="0" rtlCol="0">
            <a:spAutoFit/>
          </a:bodyPr>
          <a:lstStyle/>
          <a:p>
            <a:pPr marL="3302000" marR="5080" indent="-2770505">
              <a:lnSpc>
                <a:spcPct val="100499"/>
              </a:lnSpc>
              <a:spcBef>
                <a:spcPts val="70"/>
              </a:spcBef>
            </a:pPr>
            <a:r>
              <a:rPr spc="-20" dirty="0"/>
              <a:t>Transform </a:t>
            </a:r>
            <a:r>
              <a:rPr spc="-5" dirty="0"/>
              <a:t>Cases </a:t>
            </a:r>
            <a:r>
              <a:rPr dirty="0"/>
              <a:t>&amp; </a:t>
            </a:r>
            <a:r>
              <a:rPr spc="-5" dirty="0"/>
              <a:t>Deaths </a:t>
            </a:r>
            <a:r>
              <a:rPr spc="-1210" dirty="0"/>
              <a:t> </a:t>
            </a:r>
            <a:r>
              <a:rPr spc="-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0678" y="1073650"/>
            <a:ext cx="191770" cy="5791200"/>
            <a:chOff x="6110678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1250" y="1881715"/>
          <a:ext cx="3429000" cy="398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5080"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10" dirty="0">
                          <a:latin typeface="Calibri"/>
                          <a:cs typeface="Calibri"/>
                        </a:rPr>
                        <a:t>continent</a:t>
                      </a:r>
                      <a:r>
                        <a:rPr sz="1800" strike="sngStrike" spc="-135" dirty="0">
                          <a:latin typeface="Calibri"/>
                          <a:cs typeface="Calibri"/>
                        </a:rPr>
                        <a:t> 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daily_count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trike="sngStrike" spc="-15" dirty="0">
                          <a:latin typeface="Calibri"/>
                          <a:cs typeface="Calibri"/>
                        </a:rPr>
                        <a:t>ate_14_day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287658" y="1310132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9347" y="1300988"/>
            <a:ext cx="231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2400" spc="-7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727950" y="1881715"/>
          <a:ext cx="3429000" cy="3582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10420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43370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2700" spc="-15" baseline="-6172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700" baseline="-6172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97230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country_code_3_digit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143000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cases_count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077595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deaths_count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0388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reported_date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4531567" y="2393950"/>
            <a:ext cx="3209290" cy="3298190"/>
            <a:chOff x="4531567" y="2393950"/>
            <a:chExt cx="3209290" cy="3298190"/>
          </a:xfrm>
        </p:grpSpPr>
        <p:sp>
          <p:nvSpPr>
            <p:cNvPr id="10" name="object 10"/>
            <p:cNvSpPr/>
            <p:nvPr/>
          </p:nvSpPr>
          <p:spPr>
            <a:xfrm>
              <a:off x="4546600" y="24003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500" y="0"/>
                  </a:moveTo>
                  <a:lnTo>
                    <a:pt x="31115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500" y="114300"/>
                  </a:lnTo>
                  <a:lnTo>
                    <a:pt x="3111500" y="152400"/>
                  </a:lnTo>
                  <a:lnTo>
                    <a:pt x="3187700" y="76200"/>
                  </a:lnTo>
                  <a:lnTo>
                    <a:pt x="3111500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46600" y="24003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3489" y="2848871"/>
              <a:ext cx="3169920" cy="485775"/>
            </a:xfrm>
            <a:custGeom>
              <a:avLst/>
              <a:gdLst/>
              <a:ahLst/>
              <a:cxnLst/>
              <a:rect l="l" t="t" r="r" b="b"/>
              <a:pathLst>
                <a:path w="3169920" h="485775">
                  <a:moveTo>
                    <a:pt x="9117" y="0"/>
                  </a:moveTo>
                  <a:lnTo>
                    <a:pt x="0" y="75652"/>
                  </a:lnTo>
                  <a:lnTo>
                    <a:pt x="3089148" y="447941"/>
                  </a:lnTo>
                  <a:lnTo>
                    <a:pt x="3084589" y="485768"/>
                  </a:lnTo>
                  <a:lnTo>
                    <a:pt x="3169358" y="419233"/>
                  </a:lnTo>
                  <a:lnTo>
                    <a:pt x="3102824" y="334463"/>
                  </a:lnTo>
                  <a:lnTo>
                    <a:pt x="3098265" y="372289"/>
                  </a:lnTo>
                  <a:lnTo>
                    <a:pt x="9117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3490" y="2848870"/>
              <a:ext cx="3169920" cy="485775"/>
            </a:xfrm>
            <a:custGeom>
              <a:avLst/>
              <a:gdLst/>
              <a:ahLst/>
              <a:cxnLst/>
              <a:rect l="l" t="t" r="r" b="b"/>
              <a:pathLst>
                <a:path w="3169920" h="485775">
                  <a:moveTo>
                    <a:pt x="9117" y="0"/>
                  </a:moveTo>
                  <a:lnTo>
                    <a:pt x="3098265" y="372289"/>
                  </a:lnTo>
                  <a:lnTo>
                    <a:pt x="3102824" y="334463"/>
                  </a:lnTo>
                  <a:lnTo>
                    <a:pt x="3169358" y="419233"/>
                  </a:lnTo>
                  <a:lnTo>
                    <a:pt x="3084589" y="485768"/>
                  </a:lnTo>
                  <a:lnTo>
                    <a:pt x="3089148" y="447942"/>
                  </a:lnTo>
                  <a:lnTo>
                    <a:pt x="0" y="75652"/>
                  </a:lnTo>
                  <a:lnTo>
                    <a:pt x="9117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4267" y="3611264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499" y="0"/>
                  </a:moveTo>
                  <a:lnTo>
                    <a:pt x="3111499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499" y="114300"/>
                  </a:lnTo>
                  <a:lnTo>
                    <a:pt x="3111499" y="152400"/>
                  </a:lnTo>
                  <a:lnTo>
                    <a:pt x="3187699" y="76200"/>
                  </a:lnTo>
                  <a:lnTo>
                    <a:pt x="3111499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4267" y="3611264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4267" y="4025900"/>
              <a:ext cx="180340" cy="533400"/>
            </a:xfrm>
            <a:custGeom>
              <a:avLst/>
              <a:gdLst/>
              <a:ahLst/>
              <a:cxnLst/>
              <a:rect l="l" t="t" r="r" b="b"/>
              <a:pathLst>
                <a:path w="180339" h="533400">
                  <a:moveTo>
                    <a:pt x="0" y="0"/>
                  </a:moveTo>
                  <a:lnTo>
                    <a:pt x="35058" y="1179"/>
                  </a:lnTo>
                  <a:lnTo>
                    <a:pt x="63686" y="4396"/>
                  </a:lnTo>
                  <a:lnTo>
                    <a:pt x="82988" y="9167"/>
                  </a:lnTo>
                  <a:lnTo>
                    <a:pt x="90066" y="15010"/>
                  </a:lnTo>
                  <a:lnTo>
                    <a:pt x="90066" y="251689"/>
                  </a:lnTo>
                  <a:lnTo>
                    <a:pt x="97144" y="257532"/>
                  </a:lnTo>
                  <a:lnTo>
                    <a:pt x="116446" y="262303"/>
                  </a:lnTo>
                  <a:lnTo>
                    <a:pt x="145075" y="265520"/>
                  </a:lnTo>
                  <a:lnTo>
                    <a:pt x="180133" y="266700"/>
                  </a:lnTo>
                  <a:lnTo>
                    <a:pt x="145075" y="267879"/>
                  </a:lnTo>
                  <a:lnTo>
                    <a:pt x="116446" y="271096"/>
                  </a:lnTo>
                  <a:lnTo>
                    <a:pt x="97144" y="275867"/>
                  </a:lnTo>
                  <a:lnTo>
                    <a:pt x="90066" y="281710"/>
                  </a:lnTo>
                  <a:lnTo>
                    <a:pt x="90066" y="518389"/>
                  </a:lnTo>
                  <a:lnTo>
                    <a:pt x="82988" y="524232"/>
                  </a:lnTo>
                  <a:lnTo>
                    <a:pt x="63686" y="529003"/>
                  </a:lnTo>
                  <a:lnTo>
                    <a:pt x="35058" y="532220"/>
                  </a:lnTo>
                  <a:lnTo>
                    <a:pt x="0" y="53340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6745" y="4030374"/>
              <a:ext cx="3004820" cy="294640"/>
            </a:xfrm>
            <a:custGeom>
              <a:avLst/>
              <a:gdLst/>
              <a:ahLst/>
              <a:cxnLst/>
              <a:rect l="l" t="t" r="r" b="b"/>
              <a:pathLst>
                <a:path w="3004820" h="294639">
                  <a:moveTo>
                    <a:pt x="2923467" y="0"/>
                  </a:moveTo>
                  <a:lnTo>
                    <a:pt x="2925812" y="38030"/>
                  </a:lnTo>
                  <a:lnTo>
                    <a:pt x="0" y="218412"/>
                  </a:lnTo>
                  <a:lnTo>
                    <a:pt x="4688" y="294467"/>
                  </a:lnTo>
                  <a:lnTo>
                    <a:pt x="2930500" y="114085"/>
                  </a:lnTo>
                  <a:lnTo>
                    <a:pt x="2932845" y="152111"/>
                  </a:lnTo>
                  <a:lnTo>
                    <a:pt x="3004211" y="71367"/>
                  </a:lnTo>
                  <a:lnTo>
                    <a:pt x="2923467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26746" y="4030375"/>
              <a:ext cx="3004820" cy="294640"/>
            </a:xfrm>
            <a:custGeom>
              <a:avLst/>
              <a:gdLst/>
              <a:ahLst/>
              <a:cxnLst/>
              <a:rect l="l" t="t" r="r" b="b"/>
              <a:pathLst>
                <a:path w="3004820" h="294639">
                  <a:moveTo>
                    <a:pt x="0" y="218411"/>
                  </a:moveTo>
                  <a:lnTo>
                    <a:pt x="2925812" y="38029"/>
                  </a:lnTo>
                  <a:lnTo>
                    <a:pt x="2923468" y="0"/>
                  </a:lnTo>
                  <a:lnTo>
                    <a:pt x="3004211" y="71366"/>
                  </a:lnTo>
                  <a:lnTo>
                    <a:pt x="2932846" y="152111"/>
                  </a:lnTo>
                  <a:lnTo>
                    <a:pt x="2930501" y="114084"/>
                  </a:lnTo>
                  <a:lnTo>
                    <a:pt x="4688" y="294467"/>
                  </a:lnTo>
                  <a:lnTo>
                    <a:pt x="0" y="21841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1480" y="4293086"/>
              <a:ext cx="2994025" cy="365760"/>
            </a:xfrm>
            <a:custGeom>
              <a:avLst/>
              <a:gdLst/>
              <a:ahLst/>
              <a:cxnLst/>
              <a:rect l="l" t="t" r="r" b="b"/>
              <a:pathLst>
                <a:path w="2994025" h="365760">
                  <a:moveTo>
                    <a:pt x="6338" y="0"/>
                  </a:moveTo>
                  <a:lnTo>
                    <a:pt x="0" y="71720"/>
                  </a:lnTo>
                  <a:lnTo>
                    <a:pt x="2919026" y="329658"/>
                  </a:lnTo>
                  <a:lnTo>
                    <a:pt x="2915857" y="365519"/>
                  </a:lnTo>
                  <a:lnTo>
                    <a:pt x="2993915" y="300136"/>
                  </a:lnTo>
                  <a:lnTo>
                    <a:pt x="2928532" y="222078"/>
                  </a:lnTo>
                  <a:lnTo>
                    <a:pt x="2925363" y="257938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1481" y="4293086"/>
              <a:ext cx="2994025" cy="365760"/>
            </a:xfrm>
            <a:custGeom>
              <a:avLst/>
              <a:gdLst/>
              <a:ahLst/>
              <a:cxnLst/>
              <a:rect l="l" t="t" r="r" b="b"/>
              <a:pathLst>
                <a:path w="2994025" h="365760">
                  <a:moveTo>
                    <a:pt x="6337" y="0"/>
                  </a:moveTo>
                  <a:lnTo>
                    <a:pt x="2925363" y="257938"/>
                  </a:lnTo>
                  <a:lnTo>
                    <a:pt x="2928532" y="222078"/>
                  </a:lnTo>
                  <a:lnTo>
                    <a:pt x="2993915" y="300136"/>
                  </a:lnTo>
                  <a:lnTo>
                    <a:pt x="2915857" y="365519"/>
                  </a:lnTo>
                  <a:lnTo>
                    <a:pt x="2919025" y="329658"/>
                  </a:lnTo>
                  <a:lnTo>
                    <a:pt x="0" y="71720"/>
                  </a:lnTo>
                  <a:lnTo>
                    <a:pt x="6337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4267" y="48006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499" y="0"/>
                  </a:moveTo>
                  <a:lnTo>
                    <a:pt x="3111499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499" y="114300"/>
                  </a:lnTo>
                  <a:lnTo>
                    <a:pt x="3111499" y="152400"/>
                  </a:lnTo>
                  <a:lnTo>
                    <a:pt x="3187699" y="76200"/>
                  </a:lnTo>
                  <a:lnTo>
                    <a:pt x="3111499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4267" y="48006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50266" y="5217940"/>
              <a:ext cx="3171825" cy="467359"/>
            </a:xfrm>
            <a:custGeom>
              <a:avLst/>
              <a:gdLst/>
              <a:ahLst/>
              <a:cxnLst/>
              <a:rect l="l" t="t" r="r" b="b"/>
              <a:pathLst>
                <a:path w="3171825" h="467360">
                  <a:moveTo>
                    <a:pt x="3087001" y="0"/>
                  </a:moveTo>
                  <a:lnTo>
                    <a:pt x="3091332" y="37853"/>
                  </a:lnTo>
                  <a:lnTo>
                    <a:pt x="0" y="391545"/>
                  </a:lnTo>
                  <a:lnTo>
                    <a:pt x="8662" y="467251"/>
                  </a:lnTo>
                  <a:lnTo>
                    <a:pt x="3099995" y="113559"/>
                  </a:lnTo>
                  <a:lnTo>
                    <a:pt x="3104325" y="151413"/>
                  </a:lnTo>
                  <a:lnTo>
                    <a:pt x="3171369" y="67044"/>
                  </a:lnTo>
                  <a:lnTo>
                    <a:pt x="3087001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50266" y="5217941"/>
              <a:ext cx="3171825" cy="467359"/>
            </a:xfrm>
            <a:custGeom>
              <a:avLst/>
              <a:gdLst/>
              <a:ahLst/>
              <a:cxnLst/>
              <a:rect l="l" t="t" r="r" b="b"/>
              <a:pathLst>
                <a:path w="3171825" h="467360">
                  <a:moveTo>
                    <a:pt x="0" y="391545"/>
                  </a:moveTo>
                  <a:lnTo>
                    <a:pt x="3091332" y="37853"/>
                  </a:lnTo>
                  <a:lnTo>
                    <a:pt x="3087001" y="0"/>
                  </a:lnTo>
                  <a:lnTo>
                    <a:pt x="3171368" y="67044"/>
                  </a:lnTo>
                  <a:lnTo>
                    <a:pt x="3104325" y="151412"/>
                  </a:lnTo>
                  <a:lnTo>
                    <a:pt x="3099994" y="113559"/>
                  </a:lnTo>
                  <a:lnTo>
                    <a:pt x="8661" y="467251"/>
                  </a:lnTo>
                  <a:lnTo>
                    <a:pt x="0" y="391545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812836" y="85851"/>
            <a:ext cx="62490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" dirty="0"/>
              <a:t>Transform</a:t>
            </a:r>
            <a:r>
              <a:rPr sz="3400" spc="-10" dirty="0"/>
              <a:t> </a:t>
            </a:r>
            <a:r>
              <a:rPr sz="3400" spc="-5" dirty="0"/>
              <a:t>Cases</a:t>
            </a:r>
            <a:r>
              <a:rPr sz="3400" spc="-15" dirty="0"/>
              <a:t> </a:t>
            </a:r>
            <a:r>
              <a:rPr sz="3400" dirty="0"/>
              <a:t>&amp;</a:t>
            </a:r>
            <a:r>
              <a:rPr sz="3400" spc="-15" dirty="0"/>
              <a:t> </a:t>
            </a:r>
            <a:r>
              <a:rPr sz="3400" spc="-5" dirty="0"/>
              <a:t>Deaths</a:t>
            </a:r>
            <a:r>
              <a:rPr sz="3400" spc="-1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26" name="object 26"/>
          <p:cNvGrpSpPr/>
          <p:nvPr/>
        </p:nvGrpSpPr>
        <p:grpSpPr>
          <a:xfrm>
            <a:off x="-6350" y="908050"/>
            <a:ext cx="12204700" cy="1365885"/>
            <a:chOff x="-6350" y="908050"/>
            <a:chExt cx="12204700" cy="1365885"/>
          </a:xfrm>
        </p:grpSpPr>
        <p:sp>
          <p:nvSpPr>
            <p:cNvPr id="27" name="object 27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6584" y="984503"/>
              <a:ext cx="1289304" cy="12893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652842" y="1142491"/>
            <a:ext cx="514984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-10" dirty="0">
                <a:latin typeface="Arial MT"/>
                <a:cs typeface="Arial MT"/>
              </a:rPr>
              <a:t>u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10" dirty="0">
                <a:latin typeface="Arial MT"/>
                <a:cs typeface="Arial MT"/>
              </a:rPr>
              <a:t>op</a:t>
            </a:r>
            <a:r>
              <a:rPr sz="1200" dirty="0">
                <a:latin typeface="Arial MT"/>
                <a:cs typeface="Arial MT"/>
              </a:rPr>
              <a:t>e  </a:t>
            </a:r>
            <a:r>
              <a:rPr sz="1200" spc="-5" dirty="0">
                <a:latin typeface="Arial MT"/>
                <a:cs typeface="Arial MT"/>
              </a:rPr>
              <a:t>Only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0678" y="1073650"/>
            <a:ext cx="191770" cy="5791200"/>
            <a:chOff x="6110678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7028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04347" y="1911409"/>
          <a:ext cx="3429000" cy="3980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R="1033144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10668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10" dirty="0">
                          <a:latin typeface="Calibri"/>
                          <a:cs typeface="Calibri"/>
                        </a:rPr>
                        <a:t>continent</a:t>
                      </a:r>
                      <a:r>
                        <a:rPr sz="1800" strike="sngStrike" spc="-80" dirty="0">
                          <a:latin typeface="Calibri"/>
                          <a:cs typeface="Calibri"/>
                        </a:rPr>
                        <a:t> 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6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daily_count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113411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trike="sngStrike" spc="-15" dirty="0">
                          <a:latin typeface="Calibri"/>
                          <a:cs typeface="Calibri"/>
                        </a:rPr>
                        <a:t>ate_14_day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287658" y="1310132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9347" y="1300988"/>
            <a:ext cx="231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2400" spc="-7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738530" y="1879630"/>
          <a:ext cx="3428365" cy="358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104">
                <a:tc gridSpan="3">
                  <a:txBody>
                    <a:bodyPr/>
                    <a:lstStyle/>
                    <a:p>
                      <a:pPr marL="10420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19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76200">
                      <a:solidFill>
                        <a:srgbClr val="C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53975">
                      <a:solidFill>
                        <a:srgbClr val="C00000"/>
                      </a:solidFill>
                      <a:prstDash val="solid"/>
                    </a:lnR>
                    <a:lnT w="762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2700" spc="-15" baseline="-6172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700" baseline="-6172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53975">
                      <a:solidFill>
                        <a:srgbClr val="C00000"/>
                      </a:solidFill>
                      <a:prstDash val="solid"/>
                    </a:lnL>
                    <a:lnR w="53975">
                      <a:solidFill>
                        <a:srgbClr val="C00000"/>
                      </a:solidFill>
                      <a:prstDash val="solid"/>
                    </a:lnR>
                    <a:lnT w="76200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C00000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76200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95">
                <a:tc gridSpan="3">
                  <a:txBody>
                    <a:bodyPr/>
                    <a:lstStyle/>
                    <a:p>
                      <a:pPr marL="69723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country_code_3_digit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 gridSpan="3"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  <a:spcBef>
                          <a:spcPts val="8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population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 gridSpan="3">
                  <a:txBody>
                    <a:bodyPr/>
                    <a:lstStyle/>
                    <a:p>
                      <a:pPr marL="1143000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cases_count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 gridSpan="3">
                  <a:txBody>
                    <a:bodyPr/>
                    <a:lstStyle/>
                    <a:p>
                      <a:pPr marL="107759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deaths_count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 gridSpan="3">
                  <a:txBody>
                    <a:bodyPr/>
                    <a:lstStyle/>
                    <a:p>
                      <a:pPr marL="588645">
                        <a:lnSpc>
                          <a:spcPts val="2150"/>
                        </a:lnSpc>
                        <a:spcBef>
                          <a:spcPts val="8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reported_date</a:t>
                      </a:r>
                      <a:r>
                        <a:rPr sz="18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(Rename)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0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4531567" y="2393950"/>
            <a:ext cx="3209290" cy="3298190"/>
            <a:chOff x="4531567" y="2393950"/>
            <a:chExt cx="3209290" cy="3298190"/>
          </a:xfrm>
        </p:grpSpPr>
        <p:sp>
          <p:nvSpPr>
            <p:cNvPr id="10" name="object 10"/>
            <p:cNvSpPr/>
            <p:nvPr/>
          </p:nvSpPr>
          <p:spPr>
            <a:xfrm>
              <a:off x="4546600" y="24003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500" y="0"/>
                  </a:moveTo>
                  <a:lnTo>
                    <a:pt x="31115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500" y="114300"/>
                  </a:lnTo>
                  <a:lnTo>
                    <a:pt x="3111500" y="152400"/>
                  </a:lnTo>
                  <a:lnTo>
                    <a:pt x="3187700" y="76200"/>
                  </a:lnTo>
                  <a:lnTo>
                    <a:pt x="3111500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46600" y="24003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3489" y="2848871"/>
              <a:ext cx="3169920" cy="485775"/>
            </a:xfrm>
            <a:custGeom>
              <a:avLst/>
              <a:gdLst/>
              <a:ahLst/>
              <a:cxnLst/>
              <a:rect l="l" t="t" r="r" b="b"/>
              <a:pathLst>
                <a:path w="3169920" h="485775">
                  <a:moveTo>
                    <a:pt x="9117" y="0"/>
                  </a:moveTo>
                  <a:lnTo>
                    <a:pt x="0" y="75652"/>
                  </a:lnTo>
                  <a:lnTo>
                    <a:pt x="3089148" y="447941"/>
                  </a:lnTo>
                  <a:lnTo>
                    <a:pt x="3084589" y="485768"/>
                  </a:lnTo>
                  <a:lnTo>
                    <a:pt x="3169358" y="419233"/>
                  </a:lnTo>
                  <a:lnTo>
                    <a:pt x="3102824" y="334463"/>
                  </a:lnTo>
                  <a:lnTo>
                    <a:pt x="3098265" y="372289"/>
                  </a:lnTo>
                  <a:lnTo>
                    <a:pt x="9117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3490" y="2848870"/>
              <a:ext cx="3169920" cy="485775"/>
            </a:xfrm>
            <a:custGeom>
              <a:avLst/>
              <a:gdLst/>
              <a:ahLst/>
              <a:cxnLst/>
              <a:rect l="l" t="t" r="r" b="b"/>
              <a:pathLst>
                <a:path w="3169920" h="485775">
                  <a:moveTo>
                    <a:pt x="9117" y="0"/>
                  </a:moveTo>
                  <a:lnTo>
                    <a:pt x="3098265" y="372289"/>
                  </a:lnTo>
                  <a:lnTo>
                    <a:pt x="3102824" y="334463"/>
                  </a:lnTo>
                  <a:lnTo>
                    <a:pt x="3169358" y="419233"/>
                  </a:lnTo>
                  <a:lnTo>
                    <a:pt x="3084589" y="485768"/>
                  </a:lnTo>
                  <a:lnTo>
                    <a:pt x="3089148" y="447942"/>
                  </a:lnTo>
                  <a:lnTo>
                    <a:pt x="0" y="75652"/>
                  </a:lnTo>
                  <a:lnTo>
                    <a:pt x="9117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4267" y="3611264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499" y="0"/>
                  </a:moveTo>
                  <a:lnTo>
                    <a:pt x="3111499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499" y="114300"/>
                  </a:lnTo>
                  <a:lnTo>
                    <a:pt x="3111499" y="152400"/>
                  </a:lnTo>
                  <a:lnTo>
                    <a:pt x="3187699" y="76200"/>
                  </a:lnTo>
                  <a:lnTo>
                    <a:pt x="3111499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4267" y="3611264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4267" y="4025900"/>
              <a:ext cx="180340" cy="533400"/>
            </a:xfrm>
            <a:custGeom>
              <a:avLst/>
              <a:gdLst/>
              <a:ahLst/>
              <a:cxnLst/>
              <a:rect l="l" t="t" r="r" b="b"/>
              <a:pathLst>
                <a:path w="180339" h="533400">
                  <a:moveTo>
                    <a:pt x="0" y="0"/>
                  </a:moveTo>
                  <a:lnTo>
                    <a:pt x="35058" y="1179"/>
                  </a:lnTo>
                  <a:lnTo>
                    <a:pt x="63686" y="4396"/>
                  </a:lnTo>
                  <a:lnTo>
                    <a:pt x="82988" y="9167"/>
                  </a:lnTo>
                  <a:lnTo>
                    <a:pt x="90066" y="15010"/>
                  </a:lnTo>
                  <a:lnTo>
                    <a:pt x="90066" y="251689"/>
                  </a:lnTo>
                  <a:lnTo>
                    <a:pt x="97144" y="257532"/>
                  </a:lnTo>
                  <a:lnTo>
                    <a:pt x="116446" y="262303"/>
                  </a:lnTo>
                  <a:lnTo>
                    <a:pt x="145075" y="265520"/>
                  </a:lnTo>
                  <a:lnTo>
                    <a:pt x="180133" y="266700"/>
                  </a:lnTo>
                  <a:lnTo>
                    <a:pt x="145075" y="267879"/>
                  </a:lnTo>
                  <a:lnTo>
                    <a:pt x="116446" y="271096"/>
                  </a:lnTo>
                  <a:lnTo>
                    <a:pt x="97144" y="275867"/>
                  </a:lnTo>
                  <a:lnTo>
                    <a:pt x="90066" y="281710"/>
                  </a:lnTo>
                  <a:lnTo>
                    <a:pt x="90066" y="518389"/>
                  </a:lnTo>
                  <a:lnTo>
                    <a:pt x="82988" y="524232"/>
                  </a:lnTo>
                  <a:lnTo>
                    <a:pt x="63686" y="529003"/>
                  </a:lnTo>
                  <a:lnTo>
                    <a:pt x="35058" y="532220"/>
                  </a:lnTo>
                  <a:lnTo>
                    <a:pt x="0" y="53340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6745" y="4030374"/>
              <a:ext cx="3004820" cy="294640"/>
            </a:xfrm>
            <a:custGeom>
              <a:avLst/>
              <a:gdLst/>
              <a:ahLst/>
              <a:cxnLst/>
              <a:rect l="l" t="t" r="r" b="b"/>
              <a:pathLst>
                <a:path w="3004820" h="294639">
                  <a:moveTo>
                    <a:pt x="2923467" y="0"/>
                  </a:moveTo>
                  <a:lnTo>
                    <a:pt x="2925812" y="38030"/>
                  </a:lnTo>
                  <a:lnTo>
                    <a:pt x="0" y="218412"/>
                  </a:lnTo>
                  <a:lnTo>
                    <a:pt x="4688" y="294467"/>
                  </a:lnTo>
                  <a:lnTo>
                    <a:pt x="2930500" y="114085"/>
                  </a:lnTo>
                  <a:lnTo>
                    <a:pt x="2932845" y="152111"/>
                  </a:lnTo>
                  <a:lnTo>
                    <a:pt x="3004211" y="71367"/>
                  </a:lnTo>
                  <a:lnTo>
                    <a:pt x="2923467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26746" y="4030375"/>
              <a:ext cx="3004820" cy="294640"/>
            </a:xfrm>
            <a:custGeom>
              <a:avLst/>
              <a:gdLst/>
              <a:ahLst/>
              <a:cxnLst/>
              <a:rect l="l" t="t" r="r" b="b"/>
              <a:pathLst>
                <a:path w="3004820" h="294639">
                  <a:moveTo>
                    <a:pt x="0" y="218411"/>
                  </a:moveTo>
                  <a:lnTo>
                    <a:pt x="2925812" y="38029"/>
                  </a:lnTo>
                  <a:lnTo>
                    <a:pt x="2923468" y="0"/>
                  </a:lnTo>
                  <a:lnTo>
                    <a:pt x="3004211" y="71366"/>
                  </a:lnTo>
                  <a:lnTo>
                    <a:pt x="2932846" y="152111"/>
                  </a:lnTo>
                  <a:lnTo>
                    <a:pt x="2930501" y="114084"/>
                  </a:lnTo>
                  <a:lnTo>
                    <a:pt x="4688" y="294467"/>
                  </a:lnTo>
                  <a:lnTo>
                    <a:pt x="0" y="21841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1480" y="4293086"/>
              <a:ext cx="2994025" cy="365760"/>
            </a:xfrm>
            <a:custGeom>
              <a:avLst/>
              <a:gdLst/>
              <a:ahLst/>
              <a:cxnLst/>
              <a:rect l="l" t="t" r="r" b="b"/>
              <a:pathLst>
                <a:path w="2994025" h="365760">
                  <a:moveTo>
                    <a:pt x="6338" y="0"/>
                  </a:moveTo>
                  <a:lnTo>
                    <a:pt x="0" y="71720"/>
                  </a:lnTo>
                  <a:lnTo>
                    <a:pt x="2919026" y="329658"/>
                  </a:lnTo>
                  <a:lnTo>
                    <a:pt x="2915857" y="365519"/>
                  </a:lnTo>
                  <a:lnTo>
                    <a:pt x="2993915" y="300136"/>
                  </a:lnTo>
                  <a:lnTo>
                    <a:pt x="2928532" y="222078"/>
                  </a:lnTo>
                  <a:lnTo>
                    <a:pt x="2925363" y="257938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1481" y="4293086"/>
              <a:ext cx="2994025" cy="365760"/>
            </a:xfrm>
            <a:custGeom>
              <a:avLst/>
              <a:gdLst/>
              <a:ahLst/>
              <a:cxnLst/>
              <a:rect l="l" t="t" r="r" b="b"/>
              <a:pathLst>
                <a:path w="2994025" h="365760">
                  <a:moveTo>
                    <a:pt x="6337" y="0"/>
                  </a:moveTo>
                  <a:lnTo>
                    <a:pt x="2925363" y="257938"/>
                  </a:lnTo>
                  <a:lnTo>
                    <a:pt x="2928532" y="222078"/>
                  </a:lnTo>
                  <a:lnTo>
                    <a:pt x="2993915" y="300136"/>
                  </a:lnTo>
                  <a:lnTo>
                    <a:pt x="2915857" y="365519"/>
                  </a:lnTo>
                  <a:lnTo>
                    <a:pt x="2919025" y="329658"/>
                  </a:lnTo>
                  <a:lnTo>
                    <a:pt x="0" y="71720"/>
                  </a:lnTo>
                  <a:lnTo>
                    <a:pt x="6337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4267" y="48006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3111499" y="0"/>
                  </a:moveTo>
                  <a:lnTo>
                    <a:pt x="3111499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3111499" y="114300"/>
                  </a:lnTo>
                  <a:lnTo>
                    <a:pt x="3111499" y="152400"/>
                  </a:lnTo>
                  <a:lnTo>
                    <a:pt x="3187699" y="76200"/>
                  </a:lnTo>
                  <a:lnTo>
                    <a:pt x="3111499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4267" y="4800600"/>
              <a:ext cx="3187700" cy="152400"/>
            </a:xfrm>
            <a:custGeom>
              <a:avLst/>
              <a:gdLst/>
              <a:ahLst/>
              <a:cxnLst/>
              <a:rect l="l" t="t" r="r" b="b"/>
              <a:pathLst>
                <a:path w="3187700" h="152400">
                  <a:moveTo>
                    <a:pt x="0" y="38100"/>
                  </a:moveTo>
                  <a:lnTo>
                    <a:pt x="3111501" y="38100"/>
                  </a:lnTo>
                  <a:lnTo>
                    <a:pt x="3111501" y="0"/>
                  </a:lnTo>
                  <a:lnTo>
                    <a:pt x="3187700" y="76200"/>
                  </a:lnTo>
                  <a:lnTo>
                    <a:pt x="3111501" y="152400"/>
                  </a:lnTo>
                  <a:lnTo>
                    <a:pt x="3111501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50266" y="5217940"/>
              <a:ext cx="3171825" cy="467359"/>
            </a:xfrm>
            <a:custGeom>
              <a:avLst/>
              <a:gdLst/>
              <a:ahLst/>
              <a:cxnLst/>
              <a:rect l="l" t="t" r="r" b="b"/>
              <a:pathLst>
                <a:path w="3171825" h="467360">
                  <a:moveTo>
                    <a:pt x="3087001" y="0"/>
                  </a:moveTo>
                  <a:lnTo>
                    <a:pt x="3091332" y="37853"/>
                  </a:lnTo>
                  <a:lnTo>
                    <a:pt x="0" y="391545"/>
                  </a:lnTo>
                  <a:lnTo>
                    <a:pt x="8662" y="467251"/>
                  </a:lnTo>
                  <a:lnTo>
                    <a:pt x="3099995" y="113559"/>
                  </a:lnTo>
                  <a:lnTo>
                    <a:pt x="3104325" y="151413"/>
                  </a:lnTo>
                  <a:lnTo>
                    <a:pt x="3171369" y="67044"/>
                  </a:lnTo>
                  <a:lnTo>
                    <a:pt x="3087001" y="0"/>
                  </a:lnTo>
                  <a:close/>
                </a:path>
              </a:pathLst>
            </a:custGeom>
            <a:solidFill>
              <a:srgbClr val="00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50266" y="5217941"/>
              <a:ext cx="3171825" cy="467359"/>
            </a:xfrm>
            <a:custGeom>
              <a:avLst/>
              <a:gdLst/>
              <a:ahLst/>
              <a:cxnLst/>
              <a:rect l="l" t="t" r="r" b="b"/>
              <a:pathLst>
                <a:path w="3171825" h="467360">
                  <a:moveTo>
                    <a:pt x="0" y="391545"/>
                  </a:moveTo>
                  <a:lnTo>
                    <a:pt x="3091332" y="37853"/>
                  </a:lnTo>
                  <a:lnTo>
                    <a:pt x="3087001" y="0"/>
                  </a:lnTo>
                  <a:lnTo>
                    <a:pt x="3171368" y="67044"/>
                  </a:lnTo>
                  <a:lnTo>
                    <a:pt x="3104325" y="151412"/>
                  </a:lnTo>
                  <a:lnTo>
                    <a:pt x="3099994" y="113559"/>
                  </a:lnTo>
                  <a:lnTo>
                    <a:pt x="8661" y="467251"/>
                  </a:lnTo>
                  <a:lnTo>
                    <a:pt x="0" y="391545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812836" y="85851"/>
            <a:ext cx="62490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" dirty="0"/>
              <a:t>Transform</a:t>
            </a:r>
            <a:r>
              <a:rPr sz="3400" spc="-10" dirty="0"/>
              <a:t> </a:t>
            </a:r>
            <a:r>
              <a:rPr sz="3400" spc="-5" dirty="0"/>
              <a:t>Cases</a:t>
            </a:r>
            <a:r>
              <a:rPr sz="3400" spc="-15" dirty="0"/>
              <a:t> </a:t>
            </a:r>
            <a:r>
              <a:rPr sz="3400" dirty="0"/>
              <a:t>&amp;</a:t>
            </a:r>
            <a:r>
              <a:rPr sz="3400" spc="-15" dirty="0"/>
              <a:t> </a:t>
            </a:r>
            <a:r>
              <a:rPr sz="3400" spc="-5" dirty="0"/>
              <a:t>Deaths</a:t>
            </a:r>
            <a:r>
              <a:rPr sz="3400" spc="-1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26" name="object 26"/>
          <p:cNvGrpSpPr/>
          <p:nvPr/>
        </p:nvGrpSpPr>
        <p:grpSpPr>
          <a:xfrm>
            <a:off x="-6350" y="908050"/>
            <a:ext cx="12204700" cy="1365885"/>
            <a:chOff x="-6350" y="908050"/>
            <a:chExt cx="12204700" cy="1365885"/>
          </a:xfrm>
        </p:grpSpPr>
        <p:sp>
          <p:nvSpPr>
            <p:cNvPr id="27" name="object 27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6584" y="984503"/>
              <a:ext cx="1289304" cy="12893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652842" y="1142491"/>
            <a:ext cx="514984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-10" dirty="0">
                <a:latin typeface="Arial MT"/>
                <a:cs typeface="Arial MT"/>
              </a:rPr>
              <a:t>u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10" dirty="0">
                <a:latin typeface="Arial MT"/>
                <a:cs typeface="Arial MT"/>
              </a:rPr>
              <a:t>op</a:t>
            </a:r>
            <a:r>
              <a:rPr sz="1200" dirty="0">
                <a:latin typeface="Arial MT"/>
                <a:cs typeface="Arial MT"/>
              </a:rPr>
              <a:t>e  </a:t>
            </a:r>
            <a:r>
              <a:rPr sz="1200" spc="-5" dirty="0">
                <a:latin typeface="Arial MT"/>
                <a:cs typeface="Arial MT"/>
              </a:rPr>
              <a:t>Only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328927"/>
            <a:ext cx="438911" cy="44196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5952" y="5026152"/>
            <a:ext cx="438912" cy="43891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0920" y="3124200"/>
            <a:ext cx="438912" cy="43891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49711" y="4657344"/>
            <a:ext cx="438911" cy="4389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7895" y="3834384"/>
            <a:ext cx="438911" cy="43891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13135" y="4242815"/>
            <a:ext cx="441959" cy="43891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8961" y="2726436"/>
            <a:ext cx="8474710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22350" marR="5080" indent="-1010285">
              <a:lnSpc>
                <a:spcPct val="100499"/>
              </a:lnSpc>
              <a:spcBef>
                <a:spcPts val="70"/>
              </a:spcBef>
              <a:tabLst>
                <a:tab pos="3801745" algn="l"/>
              </a:tabLst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Flows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(2)	</a:t>
            </a:r>
            <a:r>
              <a:rPr dirty="0">
                <a:solidFill>
                  <a:srgbClr val="FFFFFF"/>
                </a:solidFill>
              </a:rPr>
              <a:t>-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Module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Overview </a:t>
            </a:r>
            <a:r>
              <a:rPr spc="-120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(Hospital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Admissions File)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989" y="370332"/>
            <a:ext cx="854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Flow </a:t>
            </a:r>
            <a:r>
              <a:rPr dirty="0">
                <a:solidFill>
                  <a:srgbClr val="FFFFFF"/>
                </a:solidFill>
              </a:rPr>
              <a:t>– </a:t>
            </a:r>
            <a:r>
              <a:rPr spc="-5" dirty="0">
                <a:solidFill>
                  <a:srgbClr val="FFFFFF"/>
                </a:solidFill>
              </a:rPr>
              <a:t>Cases</a:t>
            </a:r>
            <a:r>
              <a:rPr dirty="0">
                <a:solidFill>
                  <a:srgbClr val="FFFFFF"/>
                </a:solidFill>
              </a:rPr>
              <a:t> &amp; </a:t>
            </a:r>
            <a:r>
              <a:rPr spc="-5" dirty="0">
                <a:solidFill>
                  <a:srgbClr val="FFFFFF"/>
                </a:solidFill>
              </a:rPr>
              <a:t>Deaths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98" y="1716232"/>
            <a:ext cx="7352814" cy="3809535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50560" y="1114587"/>
          <a:ext cx="149225" cy="5437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1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429939" y="1154684"/>
            <a:ext cx="3264535" cy="535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Requirement</a:t>
            </a:r>
            <a:endParaRPr sz="1800">
              <a:latin typeface="Arial MT"/>
              <a:cs typeface="Arial MT"/>
            </a:endParaRPr>
          </a:p>
          <a:p>
            <a:pPr marL="12700" marR="906144">
              <a:lnSpc>
                <a:spcPct val="1675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Source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Select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Lookup</a:t>
            </a:r>
            <a:r>
              <a:rPr sz="1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Pivot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Sink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800">
              <a:latin typeface="Arial MT"/>
              <a:cs typeface="Arial MT"/>
            </a:endParaRPr>
          </a:p>
          <a:p>
            <a:pPr marL="12700" marR="5080" algn="just">
              <a:lnSpc>
                <a:spcPts val="3620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Conditional Split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Derived Column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Aggregate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800">
              <a:latin typeface="Arial MT"/>
              <a:cs typeface="Arial MT"/>
            </a:endParaRPr>
          </a:p>
          <a:p>
            <a:pPr marL="12700" marR="1236980" algn="just">
              <a:lnSpc>
                <a:spcPts val="3600"/>
              </a:lnSpc>
              <a:spcBef>
                <a:spcPts val="2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1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Join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Transformation</a:t>
            </a: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Pipeline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3756"/>
            <a:ext cx="6830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What is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Azure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Data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Factory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9" y="2151888"/>
            <a:ext cx="1277112" cy="12771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78355" y="4483100"/>
            <a:ext cx="89103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fully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managed, serverless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data integration solution for ingesting,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preparing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transforming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 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data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scale.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4204" y="2506980"/>
            <a:ext cx="6363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Hospital</a:t>
            </a:r>
            <a:r>
              <a:rPr spc="-254" dirty="0"/>
              <a:t> </a:t>
            </a:r>
            <a:r>
              <a:rPr spc="-5" dirty="0"/>
              <a:t>Admissions</a:t>
            </a:r>
            <a:r>
              <a:rPr spc="-10" dirty="0"/>
              <a:t> </a:t>
            </a:r>
            <a:r>
              <a:rPr spc="-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10420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182245" algn="ctr">
                        <a:lnSpc>
                          <a:spcPts val="2055"/>
                        </a:lnSpc>
                        <a:spcBef>
                          <a:spcPts val="969"/>
                        </a:spcBef>
                        <a:tabLst>
                          <a:tab pos="189865" algn="l"/>
                        </a:tabLst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1514834"/>
            <a:ext cx="2737485" cy="3192780"/>
            <a:chOff x="3759198" y="1514834"/>
            <a:chExt cx="2737485" cy="3192780"/>
          </a:xfrm>
        </p:grpSpPr>
        <p:sp>
          <p:nvSpPr>
            <p:cNvPr id="15" name="object 15"/>
            <p:cNvSpPr/>
            <p:nvPr/>
          </p:nvSpPr>
          <p:spPr>
            <a:xfrm>
              <a:off x="3793432" y="1514834"/>
              <a:ext cx="2703195" cy="1212215"/>
            </a:xfrm>
            <a:custGeom>
              <a:avLst/>
              <a:gdLst/>
              <a:ahLst/>
              <a:cxnLst/>
              <a:rect l="l" t="t" r="r" b="b"/>
              <a:pathLst>
                <a:path w="2703195" h="1212214">
                  <a:moveTo>
                    <a:pt x="2629470" y="26113"/>
                  </a:moveTo>
                  <a:lnTo>
                    <a:pt x="0" y="1194261"/>
                  </a:lnTo>
                  <a:lnTo>
                    <a:pt x="7734" y="1211670"/>
                  </a:lnTo>
                  <a:lnTo>
                    <a:pt x="2637204" y="43522"/>
                  </a:lnTo>
                  <a:lnTo>
                    <a:pt x="2629470" y="26113"/>
                  </a:lnTo>
                  <a:close/>
                </a:path>
                <a:path w="2703195" h="1212214">
                  <a:moveTo>
                    <a:pt x="2688907" y="20957"/>
                  </a:moveTo>
                  <a:lnTo>
                    <a:pt x="2641076" y="20957"/>
                  </a:lnTo>
                  <a:lnTo>
                    <a:pt x="2648811" y="38366"/>
                  </a:lnTo>
                  <a:lnTo>
                    <a:pt x="2637204" y="43522"/>
                  </a:lnTo>
                  <a:lnTo>
                    <a:pt x="2648805" y="69636"/>
                  </a:lnTo>
                  <a:lnTo>
                    <a:pt x="2688907" y="20957"/>
                  </a:lnTo>
                  <a:close/>
                </a:path>
                <a:path w="2703195" h="1212214">
                  <a:moveTo>
                    <a:pt x="2641076" y="20957"/>
                  </a:moveTo>
                  <a:lnTo>
                    <a:pt x="2629470" y="26113"/>
                  </a:lnTo>
                  <a:lnTo>
                    <a:pt x="2637204" y="43522"/>
                  </a:lnTo>
                  <a:lnTo>
                    <a:pt x="2648811" y="38366"/>
                  </a:lnTo>
                  <a:lnTo>
                    <a:pt x="2641076" y="20957"/>
                  </a:lnTo>
                  <a:close/>
                </a:path>
                <a:path w="2703195" h="1212214">
                  <a:moveTo>
                    <a:pt x="2617868" y="0"/>
                  </a:moveTo>
                  <a:lnTo>
                    <a:pt x="2629470" y="26113"/>
                  </a:lnTo>
                  <a:lnTo>
                    <a:pt x="2641076" y="20957"/>
                  </a:lnTo>
                  <a:lnTo>
                    <a:pt x="2688907" y="20957"/>
                  </a:lnTo>
                  <a:lnTo>
                    <a:pt x="2702975" y="3881"/>
                  </a:lnTo>
                  <a:lnTo>
                    <a:pt x="261786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4374" y="2659576"/>
              <a:ext cx="2702560" cy="893444"/>
            </a:xfrm>
            <a:custGeom>
              <a:avLst/>
              <a:gdLst/>
              <a:ahLst/>
              <a:cxnLst/>
              <a:rect l="l" t="t" r="r" b="b"/>
              <a:pathLst>
                <a:path w="2702560" h="893445">
                  <a:moveTo>
                    <a:pt x="2626592" y="27194"/>
                  </a:moveTo>
                  <a:lnTo>
                    <a:pt x="0" y="875092"/>
                  </a:lnTo>
                  <a:lnTo>
                    <a:pt x="5852" y="893221"/>
                  </a:lnTo>
                  <a:lnTo>
                    <a:pt x="2632444" y="45321"/>
                  </a:lnTo>
                  <a:lnTo>
                    <a:pt x="2626592" y="27194"/>
                  </a:lnTo>
                  <a:close/>
                </a:path>
                <a:path w="2702560" h="893445">
                  <a:moveTo>
                    <a:pt x="2691390" y="23291"/>
                  </a:moveTo>
                  <a:lnTo>
                    <a:pt x="2638681" y="23291"/>
                  </a:lnTo>
                  <a:lnTo>
                    <a:pt x="2644532" y="41419"/>
                  </a:lnTo>
                  <a:lnTo>
                    <a:pt x="2632444" y="45321"/>
                  </a:lnTo>
                  <a:lnTo>
                    <a:pt x="2641222" y="72515"/>
                  </a:lnTo>
                  <a:lnTo>
                    <a:pt x="2691390" y="23291"/>
                  </a:lnTo>
                  <a:close/>
                </a:path>
                <a:path w="2702560" h="893445">
                  <a:moveTo>
                    <a:pt x="2638681" y="23291"/>
                  </a:moveTo>
                  <a:lnTo>
                    <a:pt x="2626592" y="27194"/>
                  </a:lnTo>
                  <a:lnTo>
                    <a:pt x="2632444" y="45321"/>
                  </a:lnTo>
                  <a:lnTo>
                    <a:pt x="2644532" y="41419"/>
                  </a:lnTo>
                  <a:lnTo>
                    <a:pt x="2638681" y="23291"/>
                  </a:lnTo>
                  <a:close/>
                </a:path>
                <a:path w="2702560" h="893445">
                  <a:moveTo>
                    <a:pt x="2617814" y="0"/>
                  </a:moveTo>
                  <a:lnTo>
                    <a:pt x="2626592" y="27194"/>
                  </a:lnTo>
                  <a:lnTo>
                    <a:pt x="2638681" y="23291"/>
                  </a:lnTo>
                  <a:lnTo>
                    <a:pt x="2691390" y="23291"/>
                  </a:lnTo>
                  <a:lnTo>
                    <a:pt x="2702034" y="12848"/>
                  </a:lnTo>
                  <a:lnTo>
                    <a:pt x="26178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3096" y="2850235"/>
              <a:ext cx="2703830" cy="1412875"/>
            </a:xfrm>
            <a:custGeom>
              <a:avLst/>
              <a:gdLst/>
              <a:ahLst/>
              <a:cxnLst/>
              <a:rect l="l" t="t" r="r" b="b"/>
              <a:pathLst>
                <a:path w="2703829" h="1412875">
                  <a:moveTo>
                    <a:pt x="2703309" y="32270"/>
                  </a:moveTo>
                  <a:lnTo>
                    <a:pt x="2691752" y="27533"/>
                  </a:lnTo>
                  <a:lnTo>
                    <a:pt x="2624455" y="0"/>
                  </a:lnTo>
                  <a:lnTo>
                    <a:pt x="2626601" y="28498"/>
                  </a:lnTo>
                  <a:lnTo>
                    <a:pt x="3479" y="226110"/>
                  </a:lnTo>
                  <a:lnTo>
                    <a:pt x="4191" y="235610"/>
                  </a:lnTo>
                  <a:lnTo>
                    <a:pt x="4114" y="245135"/>
                  </a:lnTo>
                  <a:lnTo>
                    <a:pt x="2302256" y="264083"/>
                  </a:lnTo>
                  <a:lnTo>
                    <a:pt x="0" y="1395336"/>
                  </a:lnTo>
                  <a:lnTo>
                    <a:pt x="4216" y="1403946"/>
                  </a:lnTo>
                  <a:lnTo>
                    <a:pt x="7937" y="1412659"/>
                  </a:lnTo>
                  <a:lnTo>
                    <a:pt x="2636939" y="292354"/>
                  </a:lnTo>
                  <a:lnTo>
                    <a:pt x="2648140" y="318643"/>
                  </a:lnTo>
                  <a:lnTo>
                    <a:pt x="2689593" y="269849"/>
                  </a:lnTo>
                  <a:lnTo>
                    <a:pt x="2697289" y="260807"/>
                  </a:lnTo>
                  <a:lnTo>
                    <a:pt x="2703309" y="257848"/>
                  </a:lnTo>
                  <a:lnTo>
                    <a:pt x="2700858" y="256603"/>
                  </a:lnTo>
                  <a:lnTo>
                    <a:pt x="2703309" y="253720"/>
                  </a:lnTo>
                  <a:lnTo>
                    <a:pt x="2694114" y="253161"/>
                  </a:lnTo>
                  <a:lnTo>
                    <a:pt x="2627426" y="219125"/>
                  </a:lnTo>
                  <a:lnTo>
                    <a:pt x="2627185" y="247700"/>
                  </a:lnTo>
                  <a:lnTo>
                    <a:pt x="2627007" y="247700"/>
                  </a:lnTo>
                  <a:lnTo>
                    <a:pt x="2627007" y="269062"/>
                  </a:lnTo>
                  <a:lnTo>
                    <a:pt x="2626944" y="275907"/>
                  </a:lnTo>
                  <a:lnTo>
                    <a:pt x="325462" y="1256639"/>
                  </a:lnTo>
                  <a:lnTo>
                    <a:pt x="2344724" y="264426"/>
                  </a:lnTo>
                  <a:lnTo>
                    <a:pt x="2626017" y="266750"/>
                  </a:lnTo>
                  <a:lnTo>
                    <a:pt x="2627007" y="269062"/>
                  </a:lnTo>
                  <a:lnTo>
                    <a:pt x="2627007" y="247700"/>
                  </a:lnTo>
                  <a:lnTo>
                    <a:pt x="2382863" y="245694"/>
                  </a:lnTo>
                  <a:lnTo>
                    <a:pt x="2639110" y="119773"/>
                  </a:lnTo>
                  <a:lnTo>
                    <a:pt x="2651722" y="145427"/>
                  </a:lnTo>
                  <a:lnTo>
                    <a:pt x="2688501" y="97078"/>
                  </a:lnTo>
                  <a:lnTo>
                    <a:pt x="2703309" y="77622"/>
                  </a:lnTo>
                  <a:lnTo>
                    <a:pt x="2618117" y="77038"/>
                  </a:lnTo>
                  <a:lnTo>
                    <a:pt x="2630716" y="102679"/>
                  </a:lnTo>
                  <a:lnTo>
                    <a:pt x="2340381" y="245338"/>
                  </a:lnTo>
                  <a:lnTo>
                    <a:pt x="232460" y="227977"/>
                  </a:lnTo>
                  <a:lnTo>
                    <a:pt x="2628036" y="47485"/>
                  </a:lnTo>
                  <a:lnTo>
                    <a:pt x="2630182" y="75984"/>
                  </a:lnTo>
                  <a:lnTo>
                    <a:pt x="2703309" y="3227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3244" y="3426968"/>
              <a:ext cx="2703195" cy="1280795"/>
            </a:xfrm>
            <a:custGeom>
              <a:avLst/>
              <a:gdLst/>
              <a:ahLst/>
              <a:cxnLst/>
              <a:rect l="l" t="t" r="r" b="b"/>
              <a:pathLst>
                <a:path w="2703195" h="1280795">
                  <a:moveTo>
                    <a:pt x="2630159" y="25855"/>
                  </a:moveTo>
                  <a:lnTo>
                    <a:pt x="0" y="1263413"/>
                  </a:lnTo>
                  <a:lnTo>
                    <a:pt x="8110" y="1280650"/>
                  </a:lnTo>
                  <a:lnTo>
                    <a:pt x="2638269" y="43092"/>
                  </a:lnTo>
                  <a:lnTo>
                    <a:pt x="2630159" y="25855"/>
                  </a:lnTo>
                  <a:close/>
                </a:path>
                <a:path w="2703195" h="1280795">
                  <a:moveTo>
                    <a:pt x="2688650" y="20449"/>
                  </a:moveTo>
                  <a:lnTo>
                    <a:pt x="2641648" y="20449"/>
                  </a:lnTo>
                  <a:lnTo>
                    <a:pt x="2649758" y="37687"/>
                  </a:lnTo>
                  <a:lnTo>
                    <a:pt x="2638269" y="43092"/>
                  </a:lnTo>
                  <a:lnTo>
                    <a:pt x="2650435" y="68948"/>
                  </a:lnTo>
                  <a:lnTo>
                    <a:pt x="2688650" y="20449"/>
                  </a:lnTo>
                  <a:close/>
                </a:path>
                <a:path w="2703195" h="1280795">
                  <a:moveTo>
                    <a:pt x="2641648" y="20449"/>
                  </a:moveTo>
                  <a:lnTo>
                    <a:pt x="2630159" y="25855"/>
                  </a:lnTo>
                  <a:lnTo>
                    <a:pt x="2638269" y="43092"/>
                  </a:lnTo>
                  <a:lnTo>
                    <a:pt x="2649758" y="37687"/>
                  </a:lnTo>
                  <a:lnTo>
                    <a:pt x="2641648" y="20449"/>
                  </a:lnTo>
                  <a:close/>
                </a:path>
                <a:path w="2703195" h="1280795">
                  <a:moveTo>
                    <a:pt x="2617993" y="0"/>
                  </a:moveTo>
                  <a:lnTo>
                    <a:pt x="2630159" y="25855"/>
                  </a:lnTo>
                  <a:lnTo>
                    <a:pt x="2641648" y="20449"/>
                  </a:lnTo>
                  <a:lnTo>
                    <a:pt x="2688650" y="20449"/>
                  </a:lnTo>
                  <a:lnTo>
                    <a:pt x="2703163" y="2032"/>
                  </a:lnTo>
                  <a:lnTo>
                    <a:pt x="261799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43180" algn="ctr">
                        <a:lnSpc>
                          <a:spcPts val="2055"/>
                        </a:lnSpc>
                        <a:spcBef>
                          <a:spcPts val="969"/>
                        </a:spcBef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r>
                        <a:rPr sz="1800" strike="sngStrike" spc="95" dirty="0">
                          <a:latin typeface="Arial MT"/>
                          <a:cs typeface="Arial MT"/>
                        </a:rPr>
                        <a:t> 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2709308"/>
            <a:ext cx="2737485" cy="3691890"/>
            <a:chOff x="3759198" y="2709308"/>
            <a:chExt cx="2737485" cy="3691890"/>
          </a:xfrm>
        </p:grpSpPr>
        <p:sp>
          <p:nvSpPr>
            <p:cNvPr id="15" name="object 15"/>
            <p:cNvSpPr/>
            <p:nvPr/>
          </p:nvSpPr>
          <p:spPr>
            <a:xfrm>
              <a:off x="3792984" y="2709308"/>
              <a:ext cx="2703830" cy="1380490"/>
            </a:xfrm>
            <a:custGeom>
              <a:avLst/>
              <a:gdLst/>
              <a:ahLst/>
              <a:cxnLst/>
              <a:rect l="l" t="t" r="r" b="b"/>
              <a:pathLst>
                <a:path w="2703829" h="1380489">
                  <a:moveTo>
                    <a:pt x="2631175" y="1354062"/>
                  </a:moveTo>
                  <a:lnTo>
                    <a:pt x="2618230" y="1379536"/>
                  </a:lnTo>
                  <a:lnTo>
                    <a:pt x="2703423" y="1380091"/>
                  </a:lnTo>
                  <a:lnTo>
                    <a:pt x="2688423" y="1359816"/>
                  </a:lnTo>
                  <a:lnTo>
                    <a:pt x="2642500" y="1359816"/>
                  </a:lnTo>
                  <a:lnTo>
                    <a:pt x="2631175" y="1354062"/>
                  </a:lnTo>
                  <a:close/>
                </a:path>
                <a:path w="2703829" h="1380489">
                  <a:moveTo>
                    <a:pt x="2639806" y="1337078"/>
                  </a:moveTo>
                  <a:lnTo>
                    <a:pt x="2631175" y="1354062"/>
                  </a:lnTo>
                  <a:lnTo>
                    <a:pt x="2642500" y="1359816"/>
                  </a:lnTo>
                  <a:lnTo>
                    <a:pt x="2651130" y="1342833"/>
                  </a:lnTo>
                  <a:lnTo>
                    <a:pt x="2639806" y="1337078"/>
                  </a:lnTo>
                  <a:close/>
                </a:path>
                <a:path w="2703829" h="1380489">
                  <a:moveTo>
                    <a:pt x="2652751" y="1311603"/>
                  </a:moveTo>
                  <a:lnTo>
                    <a:pt x="2639806" y="1337078"/>
                  </a:lnTo>
                  <a:lnTo>
                    <a:pt x="2651130" y="1342833"/>
                  </a:lnTo>
                  <a:lnTo>
                    <a:pt x="2642500" y="1359816"/>
                  </a:lnTo>
                  <a:lnTo>
                    <a:pt x="2688423" y="1359816"/>
                  </a:lnTo>
                  <a:lnTo>
                    <a:pt x="2652751" y="1311603"/>
                  </a:lnTo>
                  <a:close/>
                </a:path>
                <a:path w="2703829" h="1380489">
                  <a:moveTo>
                    <a:pt x="8630" y="0"/>
                  </a:moveTo>
                  <a:lnTo>
                    <a:pt x="0" y="16982"/>
                  </a:lnTo>
                  <a:lnTo>
                    <a:pt x="2631175" y="1354062"/>
                  </a:lnTo>
                  <a:lnTo>
                    <a:pt x="2639806" y="1337078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3398" y="3953710"/>
              <a:ext cx="2703195" cy="1224915"/>
            </a:xfrm>
            <a:custGeom>
              <a:avLst/>
              <a:gdLst/>
              <a:ahLst/>
              <a:cxnLst/>
              <a:rect l="l" t="t" r="r" b="b"/>
              <a:pathLst>
                <a:path w="2703195" h="1224914">
                  <a:moveTo>
                    <a:pt x="2629595" y="1198274"/>
                  </a:moveTo>
                  <a:lnTo>
                    <a:pt x="2617889" y="1224340"/>
                  </a:lnTo>
                  <a:lnTo>
                    <a:pt x="2703009" y="1220801"/>
                  </a:lnTo>
                  <a:lnTo>
                    <a:pt x="2688855" y="1203478"/>
                  </a:lnTo>
                  <a:lnTo>
                    <a:pt x="2641184" y="1203478"/>
                  </a:lnTo>
                  <a:lnTo>
                    <a:pt x="2629595" y="1198274"/>
                  </a:lnTo>
                  <a:close/>
                </a:path>
                <a:path w="2703195" h="1224914">
                  <a:moveTo>
                    <a:pt x="2637399" y="1180895"/>
                  </a:moveTo>
                  <a:lnTo>
                    <a:pt x="2629595" y="1198274"/>
                  </a:lnTo>
                  <a:lnTo>
                    <a:pt x="2641184" y="1203478"/>
                  </a:lnTo>
                  <a:lnTo>
                    <a:pt x="2648988" y="1186099"/>
                  </a:lnTo>
                  <a:lnTo>
                    <a:pt x="2637399" y="1180895"/>
                  </a:lnTo>
                  <a:close/>
                </a:path>
                <a:path w="2703195" h="1224914">
                  <a:moveTo>
                    <a:pt x="2649105" y="1154828"/>
                  </a:moveTo>
                  <a:lnTo>
                    <a:pt x="2637399" y="1180895"/>
                  </a:lnTo>
                  <a:lnTo>
                    <a:pt x="2648988" y="1186099"/>
                  </a:lnTo>
                  <a:lnTo>
                    <a:pt x="2641184" y="1203478"/>
                  </a:lnTo>
                  <a:lnTo>
                    <a:pt x="2688855" y="1203478"/>
                  </a:lnTo>
                  <a:lnTo>
                    <a:pt x="2649105" y="1154828"/>
                  </a:lnTo>
                  <a:close/>
                </a:path>
                <a:path w="2703195" h="1224914">
                  <a:moveTo>
                    <a:pt x="7804" y="0"/>
                  </a:moveTo>
                  <a:lnTo>
                    <a:pt x="0" y="17378"/>
                  </a:lnTo>
                  <a:lnTo>
                    <a:pt x="2629595" y="1198274"/>
                  </a:lnTo>
                  <a:lnTo>
                    <a:pt x="2637399" y="1180895"/>
                  </a:lnTo>
                  <a:lnTo>
                    <a:pt x="78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0137" y="3079305"/>
              <a:ext cx="2706370" cy="3080385"/>
            </a:xfrm>
            <a:custGeom>
              <a:avLst/>
              <a:gdLst/>
              <a:ahLst/>
              <a:cxnLst/>
              <a:rect l="l" t="t" r="r" b="b"/>
              <a:pathLst>
                <a:path w="2706370" h="3080385">
                  <a:moveTo>
                    <a:pt x="2706268" y="2864294"/>
                  </a:moveTo>
                  <a:lnTo>
                    <a:pt x="2694305" y="2824683"/>
                  </a:lnTo>
                  <a:lnTo>
                    <a:pt x="2681643" y="2782747"/>
                  </a:lnTo>
                  <a:lnTo>
                    <a:pt x="2665692" y="2797810"/>
                  </a:lnTo>
                  <a:lnTo>
                    <a:pt x="2661894" y="2791574"/>
                  </a:lnTo>
                  <a:lnTo>
                    <a:pt x="2657424" y="2798724"/>
                  </a:lnTo>
                  <a:lnTo>
                    <a:pt x="2646972" y="2787662"/>
                  </a:lnTo>
                  <a:lnTo>
                    <a:pt x="2646972" y="2815399"/>
                  </a:lnTo>
                  <a:lnTo>
                    <a:pt x="2646845" y="2815602"/>
                  </a:lnTo>
                  <a:lnTo>
                    <a:pt x="2646680" y="2815767"/>
                  </a:lnTo>
                  <a:lnTo>
                    <a:pt x="2291499" y="2593454"/>
                  </a:lnTo>
                  <a:lnTo>
                    <a:pt x="361086" y="395173"/>
                  </a:lnTo>
                  <a:lnTo>
                    <a:pt x="2646972" y="2815399"/>
                  </a:lnTo>
                  <a:lnTo>
                    <a:pt x="2646972" y="2787662"/>
                  </a:lnTo>
                  <a:lnTo>
                    <a:pt x="14312" y="254"/>
                  </a:lnTo>
                  <a:lnTo>
                    <a:pt x="14084" y="0"/>
                  </a:lnTo>
                  <a:lnTo>
                    <a:pt x="7150" y="6540"/>
                  </a:lnTo>
                  <a:lnTo>
                    <a:pt x="0" y="12827"/>
                  </a:lnTo>
                  <a:lnTo>
                    <a:pt x="2235200" y="2558211"/>
                  </a:lnTo>
                  <a:lnTo>
                    <a:pt x="12649" y="1167041"/>
                  </a:lnTo>
                  <a:lnTo>
                    <a:pt x="12204" y="1166749"/>
                  </a:lnTo>
                  <a:lnTo>
                    <a:pt x="7150" y="1174826"/>
                  </a:lnTo>
                  <a:lnTo>
                    <a:pt x="1663" y="1182598"/>
                  </a:lnTo>
                  <a:lnTo>
                    <a:pt x="2634881" y="3041485"/>
                  </a:lnTo>
                  <a:lnTo>
                    <a:pt x="2627350" y="3048089"/>
                  </a:lnTo>
                  <a:lnTo>
                    <a:pt x="2633802" y="3050717"/>
                  </a:lnTo>
                  <a:lnTo>
                    <a:pt x="2622042" y="3067380"/>
                  </a:lnTo>
                  <a:lnTo>
                    <a:pt x="2706268" y="3080194"/>
                  </a:lnTo>
                  <a:lnTo>
                    <a:pt x="2695371" y="3038767"/>
                  </a:lnTo>
                  <a:lnTo>
                    <a:pt x="2684615" y="2997809"/>
                  </a:lnTo>
                  <a:lnTo>
                    <a:pt x="2669273" y="3011271"/>
                  </a:lnTo>
                  <a:lnTo>
                    <a:pt x="2665984" y="3005124"/>
                  </a:lnTo>
                  <a:lnTo>
                    <a:pt x="2660205" y="3013329"/>
                  </a:lnTo>
                  <a:lnTo>
                    <a:pt x="2645968" y="2997123"/>
                  </a:lnTo>
                  <a:lnTo>
                    <a:pt x="2645968" y="3025991"/>
                  </a:lnTo>
                  <a:lnTo>
                    <a:pt x="293319" y="1365186"/>
                  </a:lnTo>
                  <a:lnTo>
                    <a:pt x="2279053" y="2608148"/>
                  </a:lnTo>
                  <a:lnTo>
                    <a:pt x="2645968" y="3025991"/>
                  </a:lnTo>
                  <a:lnTo>
                    <a:pt x="2645968" y="2997123"/>
                  </a:lnTo>
                  <a:lnTo>
                    <a:pt x="2335352" y="2643390"/>
                  </a:lnTo>
                  <a:lnTo>
                    <a:pt x="2632354" y="2829293"/>
                  </a:lnTo>
                  <a:lnTo>
                    <a:pt x="2626245" y="2835059"/>
                  </a:lnTo>
                  <a:lnTo>
                    <a:pt x="2633103" y="2837573"/>
                  </a:lnTo>
                  <a:lnTo>
                    <a:pt x="2621457" y="2856166"/>
                  </a:lnTo>
                  <a:lnTo>
                    <a:pt x="2706268" y="2864294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2220" y="4690943"/>
              <a:ext cx="2704465" cy="1710055"/>
            </a:xfrm>
            <a:custGeom>
              <a:avLst/>
              <a:gdLst/>
              <a:ahLst/>
              <a:cxnLst/>
              <a:rect l="l" t="t" r="r" b="b"/>
              <a:pathLst>
                <a:path w="2704465" h="1710054">
                  <a:moveTo>
                    <a:pt x="2634650" y="1677273"/>
                  </a:moveTo>
                  <a:lnTo>
                    <a:pt x="2619410" y="1701444"/>
                  </a:lnTo>
                  <a:lnTo>
                    <a:pt x="2704188" y="1709856"/>
                  </a:lnTo>
                  <a:lnTo>
                    <a:pt x="2688553" y="1684045"/>
                  </a:lnTo>
                  <a:lnTo>
                    <a:pt x="2645390" y="1684045"/>
                  </a:lnTo>
                  <a:lnTo>
                    <a:pt x="2634650" y="1677273"/>
                  </a:lnTo>
                  <a:close/>
                </a:path>
                <a:path w="2704465" h="1710054">
                  <a:moveTo>
                    <a:pt x="2644810" y="1661158"/>
                  </a:moveTo>
                  <a:lnTo>
                    <a:pt x="2634650" y="1677273"/>
                  </a:lnTo>
                  <a:lnTo>
                    <a:pt x="2645390" y="1684045"/>
                  </a:lnTo>
                  <a:lnTo>
                    <a:pt x="2655550" y="1667930"/>
                  </a:lnTo>
                  <a:lnTo>
                    <a:pt x="2644810" y="1661158"/>
                  </a:lnTo>
                  <a:close/>
                </a:path>
                <a:path w="2704465" h="1710054">
                  <a:moveTo>
                    <a:pt x="2660050" y="1636987"/>
                  </a:moveTo>
                  <a:lnTo>
                    <a:pt x="2644810" y="1661158"/>
                  </a:lnTo>
                  <a:lnTo>
                    <a:pt x="2655550" y="1667930"/>
                  </a:lnTo>
                  <a:lnTo>
                    <a:pt x="2645390" y="1684045"/>
                  </a:lnTo>
                  <a:lnTo>
                    <a:pt x="2688553" y="1684045"/>
                  </a:lnTo>
                  <a:lnTo>
                    <a:pt x="2660050" y="1636987"/>
                  </a:lnTo>
                  <a:close/>
                </a:path>
                <a:path w="2704465" h="1710054">
                  <a:moveTo>
                    <a:pt x="10159" y="0"/>
                  </a:moveTo>
                  <a:lnTo>
                    <a:pt x="0" y="16113"/>
                  </a:lnTo>
                  <a:lnTo>
                    <a:pt x="2634650" y="1677273"/>
                  </a:lnTo>
                  <a:lnTo>
                    <a:pt x="2644810" y="1661158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spc="-5" dirty="0"/>
              <a:t>Source</a:t>
            </a:r>
            <a:r>
              <a:rPr spc="-120" dirty="0"/>
              <a:t> </a:t>
            </a:r>
            <a:r>
              <a:rPr spc="-15" dirty="0"/>
              <a:t>Transformation</a:t>
            </a:r>
          </a:p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5143" y="2295144"/>
            <a:ext cx="1063752" cy="163982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2767" y="1292732"/>
            <a:ext cx="5462905" cy="142303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spc="-5" dirty="0"/>
              <a:t>Select</a:t>
            </a:r>
            <a:r>
              <a:rPr spc="-125" dirty="0"/>
              <a:t> </a:t>
            </a:r>
            <a:r>
              <a:rPr spc="-15" dirty="0"/>
              <a:t>Transformation</a:t>
            </a:r>
          </a:p>
          <a:p>
            <a:pPr marL="635" algn="ctr">
              <a:lnSpc>
                <a:spcPct val="100000"/>
              </a:lnSpc>
              <a:spcBef>
                <a:spcPts val="79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3495" y="1219200"/>
            <a:ext cx="1063752" cy="1639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5541" y="3555492"/>
            <a:ext cx="4950460" cy="190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Remove</a:t>
            </a:r>
            <a:r>
              <a:rPr sz="2000" spc="-5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url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Rename</a:t>
            </a:r>
            <a:r>
              <a:rPr sz="2000" spc="-2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date</a:t>
            </a:r>
            <a:r>
              <a:rPr sz="20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reported_date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Rename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year_week</a:t>
            </a:r>
            <a:r>
              <a:rPr sz="20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reported_year_week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46135" y="3528383"/>
            <a:ext cx="186690" cy="413384"/>
            <a:chOff x="3246135" y="3528383"/>
            <a:chExt cx="186690" cy="413384"/>
          </a:xfrm>
        </p:grpSpPr>
        <p:sp>
          <p:nvSpPr>
            <p:cNvPr id="6" name="object 6"/>
            <p:cNvSpPr/>
            <p:nvPr/>
          </p:nvSpPr>
          <p:spPr>
            <a:xfrm>
              <a:off x="3252485" y="353473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1736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73620" y="400109"/>
                  </a:lnTo>
                  <a:lnTo>
                    <a:pt x="1736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2485" y="353473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0" y="0"/>
                  </a:moveTo>
                  <a:lnTo>
                    <a:pt x="173621" y="0"/>
                  </a:lnTo>
                  <a:lnTo>
                    <a:pt x="1736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246135" y="5102307"/>
            <a:ext cx="186690" cy="413384"/>
            <a:chOff x="3246135" y="5102307"/>
            <a:chExt cx="186690" cy="413384"/>
          </a:xfrm>
        </p:grpSpPr>
        <p:sp>
          <p:nvSpPr>
            <p:cNvPr id="9" name="object 9"/>
            <p:cNvSpPr/>
            <p:nvPr/>
          </p:nvSpPr>
          <p:spPr>
            <a:xfrm>
              <a:off x="3252485" y="5108657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1736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73620" y="400109"/>
                  </a:lnTo>
                  <a:lnTo>
                    <a:pt x="1736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2485" y="5108657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0" y="0"/>
                  </a:moveTo>
                  <a:lnTo>
                    <a:pt x="173621" y="0"/>
                  </a:lnTo>
                  <a:lnTo>
                    <a:pt x="1736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46135" y="4311303"/>
            <a:ext cx="186690" cy="413384"/>
            <a:chOff x="3246135" y="4311303"/>
            <a:chExt cx="186690" cy="413384"/>
          </a:xfrm>
        </p:grpSpPr>
        <p:sp>
          <p:nvSpPr>
            <p:cNvPr id="12" name="object 12"/>
            <p:cNvSpPr/>
            <p:nvPr/>
          </p:nvSpPr>
          <p:spPr>
            <a:xfrm>
              <a:off x="3252485" y="431765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1736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73620" y="400109"/>
                  </a:lnTo>
                  <a:lnTo>
                    <a:pt x="1736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2485" y="431765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0" y="0"/>
                  </a:moveTo>
                  <a:lnTo>
                    <a:pt x="173621" y="0"/>
                  </a:lnTo>
                  <a:lnTo>
                    <a:pt x="1736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2274" y="1292732"/>
            <a:ext cx="5744210" cy="142303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dirty="0"/>
              <a:t>Lookup</a:t>
            </a:r>
            <a:r>
              <a:rPr spc="-140" dirty="0"/>
              <a:t> </a:t>
            </a:r>
            <a:r>
              <a:rPr spc="-15" dirty="0"/>
              <a:t>Transformation</a:t>
            </a:r>
          </a:p>
          <a:p>
            <a:pPr marL="635" algn="ctr">
              <a:lnSpc>
                <a:spcPct val="100000"/>
              </a:lnSpc>
              <a:spcBef>
                <a:spcPts val="79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3495" y="1219200"/>
            <a:ext cx="1063752" cy="1639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5541" y="3555492"/>
            <a:ext cx="764476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Lookup</a:t>
            </a:r>
            <a:r>
              <a:rPr sz="2000" spc="-3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country</a:t>
            </a:r>
            <a:r>
              <a:rPr sz="2000" spc="-3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file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Select</a:t>
            </a:r>
            <a:r>
              <a:rPr sz="20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only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required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fields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(i.e.</a:t>
            </a:r>
            <a:r>
              <a:rPr sz="20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remove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additional fields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 MT"/>
                <a:cs typeface="Arial MT"/>
              </a:rPr>
              <a:t>from</a:t>
            </a:r>
            <a:r>
              <a:rPr sz="2000" spc="-1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70C0"/>
                </a:solidFill>
                <a:latin typeface="Arial MT"/>
                <a:cs typeface="Arial MT"/>
              </a:rPr>
              <a:t>lookup)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46135" y="3528383"/>
            <a:ext cx="186690" cy="413384"/>
            <a:chOff x="3246135" y="3528383"/>
            <a:chExt cx="186690" cy="413384"/>
          </a:xfrm>
        </p:grpSpPr>
        <p:sp>
          <p:nvSpPr>
            <p:cNvPr id="6" name="object 6"/>
            <p:cNvSpPr/>
            <p:nvPr/>
          </p:nvSpPr>
          <p:spPr>
            <a:xfrm>
              <a:off x="3252485" y="353473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1736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73620" y="400109"/>
                  </a:lnTo>
                  <a:lnTo>
                    <a:pt x="173620" y="0"/>
                  </a:lnTo>
                  <a:close/>
                </a:path>
              </a:pathLst>
            </a:custGeom>
            <a:solidFill>
              <a:srgbClr val="00F0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2485" y="353473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0" y="0"/>
                  </a:moveTo>
                  <a:lnTo>
                    <a:pt x="173621" y="0"/>
                  </a:lnTo>
                  <a:lnTo>
                    <a:pt x="1736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246135" y="4311303"/>
            <a:ext cx="186690" cy="413384"/>
            <a:chOff x="3246135" y="4311303"/>
            <a:chExt cx="186690" cy="413384"/>
          </a:xfrm>
        </p:grpSpPr>
        <p:sp>
          <p:nvSpPr>
            <p:cNvPr id="9" name="object 9"/>
            <p:cNvSpPr/>
            <p:nvPr/>
          </p:nvSpPr>
          <p:spPr>
            <a:xfrm>
              <a:off x="3252485" y="431765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17362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173620" y="400109"/>
                  </a:lnTo>
                  <a:lnTo>
                    <a:pt x="173620" y="0"/>
                  </a:lnTo>
                  <a:close/>
                </a:path>
              </a:pathLst>
            </a:custGeom>
            <a:solidFill>
              <a:srgbClr val="00F0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2485" y="4317653"/>
              <a:ext cx="173990" cy="400685"/>
            </a:xfrm>
            <a:custGeom>
              <a:avLst/>
              <a:gdLst/>
              <a:ahLst/>
              <a:cxnLst/>
              <a:rect l="l" t="t" r="r" b="b"/>
              <a:pathLst>
                <a:path w="173989" h="400685">
                  <a:moveTo>
                    <a:pt x="0" y="0"/>
                  </a:moveTo>
                  <a:lnTo>
                    <a:pt x="173621" y="0"/>
                  </a:lnTo>
                  <a:lnTo>
                    <a:pt x="173621" y="400110"/>
                  </a:lnTo>
                  <a:lnTo>
                    <a:pt x="0" y="4001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26820" algn="ctr">
              <a:lnSpc>
                <a:spcPct val="100000"/>
              </a:lnSpc>
              <a:spcBef>
                <a:spcPts val="1190"/>
              </a:spcBef>
            </a:pPr>
            <a:r>
              <a:rPr spc="-5" dirty="0"/>
              <a:t>Pivot</a:t>
            </a:r>
            <a:r>
              <a:rPr spc="-125" dirty="0"/>
              <a:t> </a:t>
            </a:r>
            <a:r>
              <a:rPr spc="-15" dirty="0"/>
              <a:t>Transformation</a:t>
            </a:r>
          </a:p>
          <a:p>
            <a:pPr marL="1227455" algn="ctr">
              <a:lnSpc>
                <a:spcPct val="100000"/>
              </a:lnSpc>
              <a:spcBef>
                <a:spcPts val="79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7792" y="2343911"/>
            <a:ext cx="106375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10420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182245" algn="ctr">
                        <a:lnSpc>
                          <a:spcPts val="2055"/>
                        </a:lnSpc>
                        <a:spcBef>
                          <a:spcPts val="969"/>
                        </a:spcBef>
                        <a:tabLst>
                          <a:tab pos="189865" algn="l"/>
                        </a:tabLst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1514834"/>
            <a:ext cx="2737485" cy="3192780"/>
            <a:chOff x="3759198" y="1514834"/>
            <a:chExt cx="2737485" cy="3192780"/>
          </a:xfrm>
        </p:grpSpPr>
        <p:sp>
          <p:nvSpPr>
            <p:cNvPr id="15" name="object 15"/>
            <p:cNvSpPr/>
            <p:nvPr/>
          </p:nvSpPr>
          <p:spPr>
            <a:xfrm>
              <a:off x="3793432" y="1514834"/>
              <a:ext cx="2703195" cy="1212215"/>
            </a:xfrm>
            <a:custGeom>
              <a:avLst/>
              <a:gdLst/>
              <a:ahLst/>
              <a:cxnLst/>
              <a:rect l="l" t="t" r="r" b="b"/>
              <a:pathLst>
                <a:path w="2703195" h="1212214">
                  <a:moveTo>
                    <a:pt x="2629470" y="26113"/>
                  </a:moveTo>
                  <a:lnTo>
                    <a:pt x="0" y="1194261"/>
                  </a:lnTo>
                  <a:lnTo>
                    <a:pt x="7734" y="1211670"/>
                  </a:lnTo>
                  <a:lnTo>
                    <a:pt x="2637204" y="43522"/>
                  </a:lnTo>
                  <a:lnTo>
                    <a:pt x="2629470" y="26113"/>
                  </a:lnTo>
                  <a:close/>
                </a:path>
                <a:path w="2703195" h="1212214">
                  <a:moveTo>
                    <a:pt x="2688907" y="20957"/>
                  </a:moveTo>
                  <a:lnTo>
                    <a:pt x="2641076" y="20957"/>
                  </a:lnTo>
                  <a:lnTo>
                    <a:pt x="2648811" y="38366"/>
                  </a:lnTo>
                  <a:lnTo>
                    <a:pt x="2637204" y="43522"/>
                  </a:lnTo>
                  <a:lnTo>
                    <a:pt x="2648805" y="69636"/>
                  </a:lnTo>
                  <a:lnTo>
                    <a:pt x="2688907" y="20957"/>
                  </a:lnTo>
                  <a:close/>
                </a:path>
                <a:path w="2703195" h="1212214">
                  <a:moveTo>
                    <a:pt x="2641076" y="20957"/>
                  </a:moveTo>
                  <a:lnTo>
                    <a:pt x="2629470" y="26113"/>
                  </a:lnTo>
                  <a:lnTo>
                    <a:pt x="2637204" y="43522"/>
                  </a:lnTo>
                  <a:lnTo>
                    <a:pt x="2648811" y="38366"/>
                  </a:lnTo>
                  <a:lnTo>
                    <a:pt x="2641076" y="20957"/>
                  </a:lnTo>
                  <a:close/>
                </a:path>
                <a:path w="2703195" h="1212214">
                  <a:moveTo>
                    <a:pt x="2617868" y="0"/>
                  </a:moveTo>
                  <a:lnTo>
                    <a:pt x="2629470" y="26113"/>
                  </a:lnTo>
                  <a:lnTo>
                    <a:pt x="2641076" y="20957"/>
                  </a:lnTo>
                  <a:lnTo>
                    <a:pt x="2688907" y="20957"/>
                  </a:lnTo>
                  <a:lnTo>
                    <a:pt x="2702975" y="3881"/>
                  </a:lnTo>
                  <a:lnTo>
                    <a:pt x="261786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4374" y="2659576"/>
              <a:ext cx="2702560" cy="893444"/>
            </a:xfrm>
            <a:custGeom>
              <a:avLst/>
              <a:gdLst/>
              <a:ahLst/>
              <a:cxnLst/>
              <a:rect l="l" t="t" r="r" b="b"/>
              <a:pathLst>
                <a:path w="2702560" h="893445">
                  <a:moveTo>
                    <a:pt x="2626592" y="27194"/>
                  </a:moveTo>
                  <a:lnTo>
                    <a:pt x="0" y="875092"/>
                  </a:lnTo>
                  <a:lnTo>
                    <a:pt x="5852" y="893221"/>
                  </a:lnTo>
                  <a:lnTo>
                    <a:pt x="2632444" y="45321"/>
                  </a:lnTo>
                  <a:lnTo>
                    <a:pt x="2626592" y="27194"/>
                  </a:lnTo>
                  <a:close/>
                </a:path>
                <a:path w="2702560" h="893445">
                  <a:moveTo>
                    <a:pt x="2691390" y="23291"/>
                  </a:moveTo>
                  <a:lnTo>
                    <a:pt x="2638681" y="23291"/>
                  </a:lnTo>
                  <a:lnTo>
                    <a:pt x="2644532" y="41419"/>
                  </a:lnTo>
                  <a:lnTo>
                    <a:pt x="2632444" y="45321"/>
                  </a:lnTo>
                  <a:lnTo>
                    <a:pt x="2641222" y="72515"/>
                  </a:lnTo>
                  <a:lnTo>
                    <a:pt x="2691390" y="23291"/>
                  </a:lnTo>
                  <a:close/>
                </a:path>
                <a:path w="2702560" h="893445">
                  <a:moveTo>
                    <a:pt x="2638681" y="23291"/>
                  </a:moveTo>
                  <a:lnTo>
                    <a:pt x="2626592" y="27194"/>
                  </a:lnTo>
                  <a:lnTo>
                    <a:pt x="2632444" y="45321"/>
                  </a:lnTo>
                  <a:lnTo>
                    <a:pt x="2644532" y="41419"/>
                  </a:lnTo>
                  <a:lnTo>
                    <a:pt x="2638681" y="23291"/>
                  </a:lnTo>
                  <a:close/>
                </a:path>
                <a:path w="2702560" h="893445">
                  <a:moveTo>
                    <a:pt x="2617814" y="0"/>
                  </a:moveTo>
                  <a:lnTo>
                    <a:pt x="2626592" y="27194"/>
                  </a:lnTo>
                  <a:lnTo>
                    <a:pt x="2638681" y="23291"/>
                  </a:lnTo>
                  <a:lnTo>
                    <a:pt x="2691390" y="23291"/>
                  </a:lnTo>
                  <a:lnTo>
                    <a:pt x="2702034" y="12848"/>
                  </a:lnTo>
                  <a:lnTo>
                    <a:pt x="26178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3096" y="2850235"/>
              <a:ext cx="2703830" cy="1412875"/>
            </a:xfrm>
            <a:custGeom>
              <a:avLst/>
              <a:gdLst/>
              <a:ahLst/>
              <a:cxnLst/>
              <a:rect l="l" t="t" r="r" b="b"/>
              <a:pathLst>
                <a:path w="2703829" h="1412875">
                  <a:moveTo>
                    <a:pt x="2703309" y="32270"/>
                  </a:moveTo>
                  <a:lnTo>
                    <a:pt x="2691752" y="27533"/>
                  </a:lnTo>
                  <a:lnTo>
                    <a:pt x="2624455" y="0"/>
                  </a:lnTo>
                  <a:lnTo>
                    <a:pt x="2626601" y="28498"/>
                  </a:lnTo>
                  <a:lnTo>
                    <a:pt x="3479" y="226110"/>
                  </a:lnTo>
                  <a:lnTo>
                    <a:pt x="4191" y="235610"/>
                  </a:lnTo>
                  <a:lnTo>
                    <a:pt x="4114" y="245135"/>
                  </a:lnTo>
                  <a:lnTo>
                    <a:pt x="2302256" y="264083"/>
                  </a:lnTo>
                  <a:lnTo>
                    <a:pt x="0" y="1395336"/>
                  </a:lnTo>
                  <a:lnTo>
                    <a:pt x="4216" y="1403946"/>
                  </a:lnTo>
                  <a:lnTo>
                    <a:pt x="7937" y="1412659"/>
                  </a:lnTo>
                  <a:lnTo>
                    <a:pt x="2636939" y="292354"/>
                  </a:lnTo>
                  <a:lnTo>
                    <a:pt x="2648140" y="318643"/>
                  </a:lnTo>
                  <a:lnTo>
                    <a:pt x="2689593" y="269849"/>
                  </a:lnTo>
                  <a:lnTo>
                    <a:pt x="2697289" y="260807"/>
                  </a:lnTo>
                  <a:lnTo>
                    <a:pt x="2703309" y="257848"/>
                  </a:lnTo>
                  <a:lnTo>
                    <a:pt x="2700858" y="256603"/>
                  </a:lnTo>
                  <a:lnTo>
                    <a:pt x="2703309" y="253720"/>
                  </a:lnTo>
                  <a:lnTo>
                    <a:pt x="2694114" y="253161"/>
                  </a:lnTo>
                  <a:lnTo>
                    <a:pt x="2627426" y="219125"/>
                  </a:lnTo>
                  <a:lnTo>
                    <a:pt x="2627185" y="247700"/>
                  </a:lnTo>
                  <a:lnTo>
                    <a:pt x="2627007" y="247700"/>
                  </a:lnTo>
                  <a:lnTo>
                    <a:pt x="2627007" y="269062"/>
                  </a:lnTo>
                  <a:lnTo>
                    <a:pt x="2626944" y="275907"/>
                  </a:lnTo>
                  <a:lnTo>
                    <a:pt x="325462" y="1256639"/>
                  </a:lnTo>
                  <a:lnTo>
                    <a:pt x="2344724" y="264426"/>
                  </a:lnTo>
                  <a:lnTo>
                    <a:pt x="2626017" y="266750"/>
                  </a:lnTo>
                  <a:lnTo>
                    <a:pt x="2627007" y="269062"/>
                  </a:lnTo>
                  <a:lnTo>
                    <a:pt x="2627007" y="247700"/>
                  </a:lnTo>
                  <a:lnTo>
                    <a:pt x="2382863" y="245694"/>
                  </a:lnTo>
                  <a:lnTo>
                    <a:pt x="2639110" y="119773"/>
                  </a:lnTo>
                  <a:lnTo>
                    <a:pt x="2651722" y="145427"/>
                  </a:lnTo>
                  <a:lnTo>
                    <a:pt x="2688501" y="97078"/>
                  </a:lnTo>
                  <a:lnTo>
                    <a:pt x="2703309" y="77622"/>
                  </a:lnTo>
                  <a:lnTo>
                    <a:pt x="2618117" y="77038"/>
                  </a:lnTo>
                  <a:lnTo>
                    <a:pt x="2630716" y="102679"/>
                  </a:lnTo>
                  <a:lnTo>
                    <a:pt x="2340381" y="245338"/>
                  </a:lnTo>
                  <a:lnTo>
                    <a:pt x="232460" y="227977"/>
                  </a:lnTo>
                  <a:lnTo>
                    <a:pt x="2628036" y="47485"/>
                  </a:lnTo>
                  <a:lnTo>
                    <a:pt x="2630182" y="75984"/>
                  </a:lnTo>
                  <a:lnTo>
                    <a:pt x="2703309" y="3227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3244" y="3426968"/>
              <a:ext cx="2703195" cy="1280795"/>
            </a:xfrm>
            <a:custGeom>
              <a:avLst/>
              <a:gdLst/>
              <a:ahLst/>
              <a:cxnLst/>
              <a:rect l="l" t="t" r="r" b="b"/>
              <a:pathLst>
                <a:path w="2703195" h="1280795">
                  <a:moveTo>
                    <a:pt x="2630159" y="25855"/>
                  </a:moveTo>
                  <a:lnTo>
                    <a:pt x="0" y="1263413"/>
                  </a:lnTo>
                  <a:lnTo>
                    <a:pt x="8110" y="1280650"/>
                  </a:lnTo>
                  <a:lnTo>
                    <a:pt x="2638269" y="43092"/>
                  </a:lnTo>
                  <a:lnTo>
                    <a:pt x="2630159" y="25855"/>
                  </a:lnTo>
                  <a:close/>
                </a:path>
                <a:path w="2703195" h="1280795">
                  <a:moveTo>
                    <a:pt x="2688650" y="20449"/>
                  </a:moveTo>
                  <a:lnTo>
                    <a:pt x="2641648" y="20449"/>
                  </a:lnTo>
                  <a:lnTo>
                    <a:pt x="2649758" y="37687"/>
                  </a:lnTo>
                  <a:lnTo>
                    <a:pt x="2638269" y="43092"/>
                  </a:lnTo>
                  <a:lnTo>
                    <a:pt x="2650435" y="68948"/>
                  </a:lnTo>
                  <a:lnTo>
                    <a:pt x="2688650" y="20449"/>
                  </a:lnTo>
                  <a:close/>
                </a:path>
                <a:path w="2703195" h="1280795">
                  <a:moveTo>
                    <a:pt x="2641648" y="20449"/>
                  </a:moveTo>
                  <a:lnTo>
                    <a:pt x="2630159" y="25855"/>
                  </a:lnTo>
                  <a:lnTo>
                    <a:pt x="2638269" y="43092"/>
                  </a:lnTo>
                  <a:lnTo>
                    <a:pt x="2649758" y="37687"/>
                  </a:lnTo>
                  <a:lnTo>
                    <a:pt x="2641648" y="20449"/>
                  </a:lnTo>
                  <a:close/>
                </a:path>
                <a:path w="2703195" h="1280795">
                  <a:moveTo>
                    <a:pt x="2617993" y="0"/>
                  </a:moveTo>
                  <a:lnTo>
                    <a:pt x="2630159" y="25855"/>
                  </a:lnTo>
                  <a:lnTo>
                    <a:pt x="2641648" y="20449"/>
                  </a:lnTo>
                  <a:lnTo>
                    <a:pt x="2688650" y="20449"/>
                  </a:lnTo>
                  <a:lnTo>
                    <a:pt x="2703163" y="2032"/>
                  </a:lnTo>
                  <a:lnTo>
                    <a:pt x="261799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2252" y="1073650"/>
            <a:ext cx="191770" cy="5791200"/>
            <a:chOff x="4122252" y="1073650"/>
            <a:chExt cx="191770" cy="5791200"/>
          </a:xfrm>
        </p:grpSpPr>
        <p:sp>
          <p:nvSpPr>
            <p:cNvPr id="3" name="object 3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178676" y="0"/>
                  </a:moveTo>
                  <a:lnTo>
                    <a:pt x="0" y="0"/>
                  </a:lnTo>
                  <a:lnTo>
                    <a:pt x="0" y="5777999"/>
                  </a:lnTo>
                  <a:lnTo>
                    <a:pt x="178676" y="5777999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8602" y="1080000"/>
              <a:ext cx="179070" cy="5778500"/>
            </a:xfrm>
            <a:custGeom>
              <a:avLst/>
              <a:gdLst/>
              <a:ahLst/>
              <a:cxnLst/>
              <a:rect l="l" t="t" r="r" b="b"/>
              <a:pathLst>
                <a:path w="179070" h="5778500">
                  <a:moveTo>
                    <a:pt x="0" y="0"/>
                  </a:moveTo>
                  <a:lnTo>
                    <a:pt x="178676" y="0"/>
                  </a:lnTo>
                  <a:lnTo>
                    <a:pt x="178676" y="5778000"/>
                  </a:lnTo>
                  <a:lnTo>
                    <a:pt x="0" y="577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950" y="2111240"/>
          <a:ext cx="3429000" cy="3185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1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year_week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86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marR="43180" algn="ctr">
                        <a:lnSpc>
                          <a:spcPts val="2055"/>
                        </a:lnSpc>
                        <a:spcBef>
                          <a:spcPts val="969"/>
                        </a:spcBef>
                      </a:pPr>
                      <a:r>
                        <a:rPr sz="1800" strike="sngStrike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trike="sngStrike" spc="-5" dirty="0">
                          <a:latin typeface="Arial MT"/>
                          <a:cs typeface="Arial MT"/>
                        </a:rPr>
                        <a:t>url</a:t>
                      </a:r>
                      <a:r>
                        <a:rPr sz="1800" strike="sngStrike" spc="95" dirty="0">
                          <a:latin typeface="Arial MT"/>
                          <a:cs typeface="Arial MT"/>
                        </a:rPr>
                        <a:t> 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23189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5714" y="1307084"/>
            <a:ext cx="285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Raw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r>
              <a:rPr sz="2400" spc="-2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Arial MT"/>
                <a:cs typeface="Arial MT"/>
              </a:rPr>
              <a:t>from</a:t>
            </a:r>
            <a:r>
              <a:rPr sz="2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472C4"/>
                </a:solidFill>
                <a:latin typeface="Arial MT"/>
                <a:cs typeface="Arial MT"/>
              </a:rPr>
              <a:t>ECDC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5613" y="1114044"/>
            <a:ext cx="180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5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Daily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90058" y="1132098"/>
          <a:ext cx="3506470" cy="5372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6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3305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reported_date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08025">
                        <a:lnSpc>
                          <a:spcPts val="158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970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R="49657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country_code_2_digit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64325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country_code_3_digit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10407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population</a:t>
                      </a:r>
                      <a:r>
                        <a:rPr sz="1400" spc="-5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2759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reported_year_week</a:t>
                      </a:r>
                      <a:r>
                        <a:rPr sz="1400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(transformed)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398780" algn="r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reported_week_start_date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R="423545" algn="r">
                        <a:lnSpc>
                          <a:spcPts val="1575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reported_week_end_date</a:t>
                      </a:r>
                      <a:r>
                        <a:rPr sz="2100" spc="-7" baseline="3968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(Lookup)</a:t>
                      </a:r>
                      <a:endParaRPr sz="2100" baseline="3968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496570">
                        <a:lnSpc>
                          <a:spcPts val="1585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new_hospital_occupancy_count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marL="771525">
                        <a:lnSpc>
                          <a:spcPts val="167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new_icu_occupancy_count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8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5B9BD5"/>
                      </a:solidFill>
                      <a:prstDash val="solid"/>
                    </a:lnL>
                    <a:lnR w="19050">
                      <a:solidFill>
                        <a:srgbClr val="5B9BD5"/>
                      </a:solidFill>
                      <a:prstDash val="solid"/>
                    </a:lnR>
                    <a:lnT w="19050">
                      <a:solidFill>
                        <a:srgbClr val="5B9BD5"/>
                      </a:solidFill>
                      <a:prstDash val="solid"/>
                    </a:lnT>
                    <a:lnB w="190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8729" y="85851"/>
            <a:ext cx="4917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/>
              <a:t>Hospital</a:t>
            </a:r>
            <a:r>
              <a:rPr sz="3400" spc="-220" dirty="0"/>
              <a:t> </a:t>
            </a:r>
            <a:r>
              <a:rPr sz="3400" spc="-5" dirty="0"/>
              <a:t>Admissions</a:t>
            </a:r>
            <a:r>
              <a:rPr sz="3400" spc="-25" dirty="0"/>
              <a:t> </a:t>
            </a:r>
            <a:r>
              <a:rPr sz="3400" spc="-5" dirty="0"/>
              <a:t>Data</a:t>
            </a:r>
            <a:endParaRPr sz="3400"/>
          </a:p>
        </p:txBody>
      </p:sp>
      <p:grpSp>
        <p:nvGrpSpPr>
          <p:cNvPr id="10" name="object 10"/>
          <p:cNvGrpSpPr/>
          <p:nvPr/>
        </p:nvGrpSpPr>
        <p:grpSpPr>
          <a:xfrm>
            <a:off x="-6350" y="908050"/>
            <a:ext cx="12204700" cy="178435"/>
            <a:chOff x="-6350" y="908050"/>
            <a:chExt cx="12204700" cy="178435"/>
          </a:xfrm>
        </p:grpSpPr>
        <p:sp>
          <p:nvSpPr>
            <p:cNvPr id="11" name="object 11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12192000" y="0"/>
                  </a:moveTo>
                  <a:lnTo>
                    <a:pt x="0" y="0"/>
                  </a:lnTo>
                  <a:lnTo>
                    <a:pt x="0" y="165600"/>
                  </a:lnTo>
                  <a:lnTo>
                    <a:pt x="12192000" y="16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914400"/>
              <a:ext cx="12192000" cy="165735"/>
            </a:xfrm>
            <a:custGeom>
              <a:avLst/>
              <a:gdLst/>
              <a:ahLst/>
              <a:cxnLst/>
              <a:rect l="l" t="t" r="r" b="b"/>
              <a:pathLst>
                <a:path w="12192000" h="165734">
                  <a:moveTo>
                    <a:pt x="0" y="0"/>
                  </a:moveTo>
                  <a:lnTo>
                    <a:pt x="12192000" y="0"/>
                  </a:lnTo>
                  <a:lnTo>
                    <a:pt x="12192000" y="165600"/>
                  </a:lnTo>
                  <a:lnTo>
                    <a:pt x="0" y="165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1916" y="3576828"/>
            <a:ext cx="198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Transformed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472C4"/>
                </a:solidFill>
                <a:latin typeface="Arial MT"/>
                <a:cs typeface="Arial MT"/>
              </a:rPr>
              <a:t>Weekly</a:t>
            </a:r>
            <a:r>
              <a:rPr sz="1400" spc="-30" dirty="0">
                <a:solidFill>
                  <a:srgbClr val="4472C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472C4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9198" y="2709308"/>
            <a:ext cx="2737485" cy="3691890"/>
            <a:chOff x="3759198" y="2709308"/>
            <a:chExt cx="2737485" cy="3691890"/>
          </a:xfrm>
        </p:grpSpPr>
        <p:sp>
          <p:nvSpPr>
            <p:cNvPr id="15" name="object 15"/>
            <p:cNvSpPr/>
            <p:nvPr/>
          </p:nvSpPr>
          <p:spPr>
            <a:xfrm>
              <a:off x="3792984" y="2709308"/>
              <a:ext cx="2703830" cy="1380490"/>
            </a:xfrm>
            <a:custGeom>
              <a:avLst/>
              <a:gdLst/>
              <a:ahLst/>
              <a:cxnLst/>
              <a:rect l="l" t="t" r="r" b="b"/>
              <a:pathLst>
                <a:path w="2703829" h="1380489">
                  <a:moveTo>
                    <a:pt x="2631175" y="1354062"/>
                  </a:moveTo>
                  <a:lnTo>
                    <a:pt x="2618230" y="1379536"/>
                  </a:lnTo>
                  <a:lnTo>
                    <a:pt x="2703423" y="1380091"/>
                  </a:lnTo>
                  <a:lnTo>
                    <a:pt x="2688423" y="1359816"/>
                  </a:lnTo>
                  <a:lnTo>
                    <a:pt x="2642500" y="1359816"/>
                  </a:lnTo>
                  <a:lnTo>
                    <a:pt x="2631175" y="1354062"/>
                  </a:lnTo>
                  <a:close/>
                </a:path>
                <a:path w="2703829" h="1380489">
                  <a:moveTo>
                    <a:pt x="2639806" y="1337078"/>
                  </a:moveTo>
                  <a:lnTo>
                    <a:pt x="2631175" y="1354062"/>
                  </a:lnTo>
                  <a:lnTo>
                    <a:pt x="2642500" y="1359816"/>
                  </a:lnTo>
                  <a:lnTo>
                    <a:pt x="2651130" y="1342833"/>
                  </a:lnTo>
                  <a:lnTo>
                    <a:pt x="2639806" y="1337078"/>
                  </a:lnTo>
                  <a:close/>
                </a:path>
                <a:path w="2703829" h="1380489">
                  <a:moveTo>
                    <a:pt x="2652751" y="1311603"/>
                  </a:moveTo>
                  <a:lnTo>
                    <a:pt x="2639806" y="1337078"/>
                  </a:lnTo>
                  <a:lnTo>
                    <a:pt x="2651130" y="1342833"/>
                  </a:lnTo>
                  <a:lnTo>
                    <a:pt x="2642500" y="1359816"/>
                  </a:lnTo>
                  <a:lnTo>
                    <a:pt x="2688423" y="1359816"/>
                  </a:lnTo>
                  <a:lnTo>
                    <a:pt x="2652751" y="1311603"/>
                  </a:lnTo>
                  <a:close/>
                </a:path>
                <a:path w="2703829" h="1380489">
                  <a:moveTo>
                    <a:pt x="8630" y="0"/>
                  </a:moveTo>
                  <a:lnTo>
                    <a:pt x="0" y="16982"/>
                  </a:lnTo>
                  <a:lnTo>
                    <a:pt x="2631175" y="1354062"/>
                  </a:lnTo>
                  <a:lnTo>
                    <a:pt x="2639806" y="1337078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3398" y="3953710"/>
              <a:ext cx="2703195" cy="1224915"/>
            </a:xfrm>
            <a:custGeom>
              <a:avLst/>
              <a:gdLst/>
              <a:ahLst/>
              <a:cxnLst/>
              <a:rect l="l" t="t" r="r" b="b"/>
              <a:pathLst>
                <a:path w="2703195" h="1224914">
                  <a:moveTo>
                    <a:pt x="2629595" y="1198274"/>
                  </a:moveTo>
                  <a:lnTo>
                    <a:pt x="2617889" y="1224340"/>
                  </a:lnTo>
                  <a:lnTo>
                    <a:pt x="2703009" y="1220801"/>
                  </a:lnTo>
                  <a:lnTo>
                    <a:pt x="2688855" y="1203478"/>
                  </a:lnTo>
                  <a:lnTo>
                    <a:pt x="2641184" y="1203478"/>
                  </a:lnTo>
                  <a:lnTo>
                    <a:pt x="2629595" y="1198274"/>
                  </a:lnTo>
                  <a:close/>
                </a:path>
                <a:path w="2703195" h="1224914">
                  <a:moveTo>
                    <a:pt x="2637399" y="1180895"/>
                  </a:moveTo>
                  <a:lnTo>
                    <a:pt x="2629595" y="1198274"/>
                  </a:lnTo>
                  <a:lnTo>
                    <a:pt x="2641184" y="1203478"/>
                  </a:lnTo>
                  <a:lnTo>
                    <a:pt x="2648988" y="1186099"/>
                  </a:lnTo>
                  <a:lnTo>
                    <a:pt x="2637399" y="1180895"/>
                  </a:lnTo>
                  <a:close/>
                </a:path>
                <a:path w="2703195" h="1224914">
                  <a:moveTo>
                    <a:pt x="2649105" y="1154828"/>
                  </a:moveTo>
                  <a:lnTo>
                    <a:pt x="2637399" y="1180895"/>
                  </a:lnTo>
                  <a:lnTo>
                    <a:pt x="2648988" y="1186099"/>
                  </a:lnTo>
                  <a:lnTo>
                    <a:pt x="2641184" y="1203478"/>
                  </a:lnTo>
                  <a:lnTo>
                    <a:pt x="2688855" y="1203478"/>
                  </a:lnTo>
                  <a:lnTo>
                    <a:pt x="2649105" y="1154828"/>
                  </a:lnTo>
                  <a:close/>
                </a:path>
                <a:path w="2703195" h="1224914">
                  <a:moveTo>
                    <a:pt x="7804" y="0"/>
                  </a:moveTo>
                  <a:lnTo>
                    <a:pt x="0" y="17378"/>
                  </a:lnTo>
                  <a:lnTo>
                    <a:pt x="2629595" y="1198274"/>
                  </a:lnTo>
                  <a:lnTo>
                    <a:pt x="2637399" y="1180895"/>
                  </a:lnTo>
                  <a:lnTo>
                    <a:pt x="78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0137" y="3079305"/>
              <a:ext cx="2706370" cy="3080385"/>
            </a:xfrm>
            <a:custGeom>
              <a:avLst/>
              <a:gdLst/>
              <a:ahLst/>
              <a:cxnLst/>
              <a:rect l="l" t="t" r="r" b="b"/>
              <a:pathLst>
                <a:path w="2706370" h="3080385">
                  <a:moveTo>
                    <a:pt x="2706268" y="2864294"/>
                  </a:moveTo>
                  <a:lnTo>
                    <a:pt x="2694305" y="2824683"/>
                  </a:lnTo>
                  <a:lnTo>
                    <a:pt x="2681643" y="2782747"/>
                  </a:lnTo>
                  <a:lnTo>
                    <a:pt x="2665692" y="2797810"/>
                  </a:lnTo>
                  <a:lnTo>
                    <a:pt x="2661894" y="2791574"/>
                  </a:lnTo>
                  <a:lnTo>
                    <a:pt x="2657424" y="2798724"/>
                  </a:lnTo>
                  <a:lnTo>
                    <a:pt x="2646972" y="2787662"/>
                  </a:lnTo>
                  <a:lnTo>
                    <a:pt x="2646972" y="2815399"/>
                  </a:lnTo>
                  <a:lnTo>
                    <a:pt x="2646845" y="2815602"/>
                  </a:lnTo>
                  <a:lnTo>
                    <a:pt x="2646680" y="2815767"/>
                  </a:lnTo>
                  <a:lnTo>
                    <a:pt x="2291499" y="2593454"/>
                  </a:lnTo>
                  <a:lnTo>
                    <a:pt x="361086" y="395173"/>
                  </a:lnTo>
                  <a:lnTo>
                    <a:pt x="2646972" y="2815399"/>
                  </a:lnTo>
                  <a:lnTo>
                    <a:pt x="2646972" y="2787662"/>
                  </a:lnTo>
                  <a:lnTo>
                    <a:pt x="14312" y="254"/>
                  </a:lnTo>
                  <a:lnTo>
                    <a:pt x="14084" y="0"/>
                  </a:lnTo>
                  <a:lnTo>
                    <a:pt x="7150" y="6540"/>
                  </a:lnTo>
                  <a:lnTo>
                    <a:pt x="0" y="12827"/>
                  </a:lnTo>
                  <a:lnTo>
                    <a:pt x="2235200" y="2558211"/>
                  </a:lnTo>
                  <a:lnTo>
                    <a:pt x="12649" y="1167041"/>
                  </a:lnTo>
                  <a:lnTo>
                    <a:pt x="12204" y="1166749"/>
                  </a:lnTo>
                  <a:lnTo>
                    <a:pt x="7150" y="1174826"/>
                  </a:lnTo>
                  <a:lnTo>
                    <a:pt x="1663" y="1182598"/>
                  </a:lnTo>
                  <a:lnTo>
                    <a:pt x="2634881" y="3041485"/>
                  </a:lnTo>
                  <a:lnTo>
                    <a:pt x="2627350" y="3048089"/>
                  </a:lnTo>
                  <a:lnTo>
                    <a:pt x="2633802" y="3050717"/>
                  </a:lnTo>
                  <a:lnTo>
                    <a:pt x="2622042" y="3067380"/>
                  </a:lnTo>
                  <a:lnTo>
                    <a:pt x="2706268" y="3080194"/>
                  </a:lnTo>
                  <a:lnTo>
                    <a:pt x="2695371" y="3038767"/>
                  </a:lnTo>
                  <a:lnTo>
                    <a:pt x="2684615" y="2997809"/>
                  </a:lnTo>
                  <a:lnTo>
                    <a:pt x="2669273" y="3011271"/>
                  </a:lnTo>
                  <a:lnTo>
                    <a:pt x="2665984" y="3005124"/>
                  </a:lnTo>
                  <a:lnTo>
                    <a:pt x="2660205" y="3013329"/>
                  </a:lnTo>
                  <a:lnTo>
                    <a:pt x="2645968" y="2997123"/>
                  </a:lnTo>
                  <a:lnTo>
                    <a:pt x="2645968" y="3025991"/>
                  </a:lnTo>
                  <a:lnTo>
                    <a:pt x="293319" y="1365186"/>
                  </a:lnTo>
                  <a:lnTo>
                    <a:pt x="2279053" y="2608148"/>
                  </a:lnTo>
                  <a:lnTo>
                    <a:pt x="2645968" y="3025991"/>
                  </a:lnTo>
                  <a:lnTo>
                    <a:pt x="2645968" y="2997123"/>
                  </a:lnTo>
                  <a:lnTo>
                    <a:pt x="2335352" y="2643390"/>
                  </a:lnTo>
                  <a:lnTo>
                    <a:pt x="2632354" y="2829293"/>
                  </a:lnTo>
                  <a:lnTo>
                    <a:pt x="2626245" y="2835059"/>
                  </a:lnTo>
                  <a:lnTo>
                    <a:pt x="2633103" y="2837573"/>
                  </a:lnTo>
                  <a:lnTo>
                    <a:pt x="2621457" y="2856166"/>
                  </a:lnTo>
                  <a:lnTo>
                    <a:pt x="2706268" y="2864294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9198" y="30549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1"/>
                  </a:lnTo>
                  <a:lnTo>
                    <a:pt x="38102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2220" y="4690943"/>
              <a:ext cx="2704465" cy="1710055"/>
            </a:xfrm>
            <a:custGeom>
              <a:avLst/>
              <a:gdLst/>
              <a:ahLst/>
              <a:cxnLst/>
              <a:rect l="l" t="t" r="r" b="b"/>
              <a:pathLst>
                <a:path w="2704465" h="1710054">
                  <a:moveTo>
                    <a:pt x="2634650" y="1677273"/>
                  </a:moveTo>
                  <a:lnTo>
                    <a:pt x="2619410" y="1701444"/>
                  </a:lnTo>
                  <a:lnTo>
                    <a:pt x="2704188" y="1709856"/>
                  </a:lnTo>
                  <a:lnTo>
                    <a:pt x="2688553" y="1684045"/>
                  </a:lnTo>
                  <a:lnTo>
                    <a:pt x="2645390" y="1684045"/>
                  </a:lnTo>
                  <a:lnTo>
                    <a:pt x="2634650" y="1677273"/>
                  </a:lnTo>
                  <a:close/>
                </a:path>
                <a:path w="2704465" h="1710054">
                  <a:moveTo>
                    <a:pt x="2644810" y="1661158"/>
                  </a:moveTo>
                  <a:lnTo>
                    <a:pt x="2634650" y="1677273"/>
                  </a:lnTo>
                  <a:lnTo>
                    <a:pt x="2645390" y="1684045"/>
                  </a:lnTo>
                  <a:lnTo>
                    <a:pt x="2655550" y="1667930"/>
                  </a:lnTo>
                  <a:lnTo>
                    <a:pt x="2644810" y="1661158"/>
                  </a:lnTo>
                  <a:close/>
                </a:path>
                <a:path w="2704465" h="1710054">
                  <a:moveTo>
                    <a:pt x="2660050" y="1636987"/>
                  </a:moveTo>
                  <a:lnTo>
                    <a:pt x="2644810" y="1661158"/>
                  </a:lnTo>
                  <a:lnTo>
                    <a:pt x="2655550" y="1667930"/>
                  </a:lnTo>
                  <a:lnTo>
                    <a:pt x="2645390" y="1684045"/>
                  </a:lnTo>
                  <a:lnTo>
                    <a:pt x="2688553" y="1684045"/>
                  </a:lnTo>
                  <a:lnTo>
                    <a:pt x="2660050" y="1636987"/>
                  </a:lnTo>
                  <a:close/>
                </a:path>
                <a:path w="2704465" h="1710054">
                  <a:moveTo>
                    <a:pt x="10159" y="0"/>
                  </a:moveTo>
                  <a:lnTo>
                    <a:pt x="0" y="16113"/>
                  </a:lnTo>
                  <a:lnTo>
                    <a:pt x="2634650" y="1677273"/>
                  </a:lnTo>
                  <a:lnTo>
                    <a:pt x="2644810" y="1661158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551815" algn="ctr">
              <a:lnSpc>
                <a:spcPct val="100000"/>
              </a:lnSpc>
              <a:spcBef>
                <a:spcPts val="1355"/>
              </a:spcBef>
            </a:pPr>
            <a:r>
              <a:rPr spc="-5" dirty="0"/>
              <a:t>Select</a:t>
            </a:r>
            <a:r>
              <a:rPr spc="-15" dirty="0"/>
              <a:t> </a:t>
            </a:r>
            <a:r>
              <a:rPr dirty="0"/>
              <a:t>&amp;</a:t>
            </a:r>
            <a:r>
              <a:rPr spc="-5" dirty="0"/>
              <a:t> Sink</a:t>
            </a:r>
            <a:r>
              <a:rPr spc="-90" dirty="0"/>
              <a:t> </a:t>
            </a:r>
            <a:r>
              <a:rPr spc="-15" dirty="0"/>
              <a:t>Transformation</a:t>
            </a:r>
          </a:p>
          <a:p>
            <a:pPr marL="552450" algn="ctr">
              <a:lnSpc>
                <a:spcPct val="100000"/>
              </a:lnSpc>
              <a:spcBef>
                <a:spcPts val="910"/>
              </a:spcBef>
            </a:pPr>
            <a:r>
              <a:rPr sz="3200" spc="-5" dirty="0"/>
              <a:t>Assignment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7792" y="2343911"/>
            <a:ext cx="1063752" cy="1636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3980</Words>
  <Application>Microsoft Office PowerPoint</Application>
  <PresentationFormat>Widescreen</PresentationFormat>
  <Paragraphs>1044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9" baseType="lpstr">
      <vt:lpstr>Arial</vt:lpstr>
      <vt:lpstr>Arial MT</vt:lpstr>
      <vt:lpstr>Calibri</vt:lpstr>
      <vt:lpstr>Times New Roman</vt:lpstr>
      <vt:lpstr>Office Theme</vt:lpstr>
      <vt:lpstr>About this course</vt:lpstr>
      <vt:lpstr>Covid-19 Prediction/ Reporting</vt:lpstr>
      <vt:lpstr>Covid-19 Prediction/ Reporting</vt:lpstr>
      <vt:lpstr>Covid-19 Prediction/ Reporting</vt:lpstr>
      <vt:lpstr>Covid-19 Prediction/ Reporting</vt:lpstr>
      <vt:lpstr>Course Structure</vt:lpstr>
      <vt:lpstr>Covid-19 Prediction/ Reporting</vt:lpstr>
      <vt:lpstr>Azure Data Factory Overview</vt:lpstr>
      <vt:lpstr>What is Azure Data Factory</vt:lpstr>
      <vt:lpstr>The Data Problem</vt:lpstr>
      <vt:lpstr>The Data Problem</vt:lpstr>
      <vt:lpstr>The Data Problem</vt:lpstr>
      <vt:lpstr>The Data Problem</vt:lpstr>
      <vt:lpstr>The Data Problem</vt:lpstr>
      <vt:lpstr>The Data Problem</vt:lpstr>
      <vt:lpstr>What is Azure Data Factory</vt:lpstr>
      <vt:lpstr>What Azure Data Factory Is Not</vt:lpstr>
      <vt:lpstr>Project Overview</vt:lpstr>
      <vt:lpstr>PowerPoint Presentation</vt:lpstr>
      <vt:lpstr>Data Lake</vt:lpstr>
      <vt:lpstr>Data Warehouse to be built with the following data  to aid Reporting on Trends</vt:lpstr>
      <vt:lpstr>Data Sources</vt:lpstr>
      <vt:lpstr>Solution Architecture</vt:lpstr>
      <vt:lpstr>Solution Architecture</vt:lpstr>
      <vt:lpstr>Solution Architecture</vt:lpstr>
      <vt:lpstr>Solution Architecture</vt:lpstr>
      <vt:lpstr>Solution Architecture</vt:lpstr>
      <vt:lpstr>Storage Solutions</vt:lpstr>
      <vt:lpstr>Key Factors to Consider</vt:lpstr>
      <vt:lpstr>Azure Databases</vt:lpstr>
      <vt:lpstr>Azure Storage Account</vt:lpstr>
      <vt:lpstr>Azure Data Lake</vt:lpstr>
      <vt:lpstr>Azure Cosmos DB</vt:lpstr>
      <vt:lpstr>Storage solutions used in this course</vt:lpstr>
      <vt:lpstr>Environment set-up</vt:lpstr>
      <vt:lpstr>Environment set-up</vt:lpstr>
      <vt:lpstr>Creating Azure Free Account</vt:lpstr>
      <vt:lpstr>Creating Azure Data Factory</vt:lpstr>
      <vt:lpstr>Creating Azure Storage Account</vt:lpstr>
      <vt:lpstr>Creating Azure Data Lake Gen2</vt:lpstr>
      <vt:lpstr>Creating Azure SQL Database</vt:lpstr>
      <vt:lpstr>Data Ingestion</vt:lpstr>
      <vt:lpstr>Data Ingestion - Module Overview  (Population by Age)</vt:lpstr>
      <vt:lpstr>Data Ingestion – Population Data</vt:lpstr>
      <vt:lpstr>Data Ingestion – Population Data</vt:lpstr>
      <vt:lpstr>Copy Activity</vt:lpstr>
      <vt:lpstr>Copy Activity</vt:lpstr>
      <vt:lpstr>Copy Activity</vt:lpstr>
      <vt:lpstr>Copy Activity</vt:lpstr>
      <vt:lpstr>Copy Activity</vt:lpstr>
      <vt:lpstr>Copy Activity</vt:lpstr>
      <vt:lpstr>Copy Activity</vt:lpstr>
      <vt:lpstr>Copy Activity  From Azure Blob Storage</vt:lpstr>
      <vt:lpstr>Copy Activity</vt:lpstr>
      <vt:lpstr>Handling Real World  Scenarios</vt:lpstr>
      <vt:lpstr>PowerPoint Presentation</vt:lpstr>
      <vt:lpstr>PowerPoint Presentation</vt:lpstr>
      <vt:lpstr>PowerPoint Presentation</vt:lpstr>
      <vt:lpstr>Scheduling Pipeline  Execution</vt:lpstr>
      <vt:lpstr>Schedule Trigger</vt:lpstr>
      <vt:lpstr>Runs on a calendar/ Clock</vt:lpstr>
      <vt:lpstr>Runs at periodic intervals</vt:lpstr>
      <vt:lpstr>Runs in response to events</vt:lpstr>
      <vt:lpstr>Data Ingestion - Module Overview  (ECDC Data)</vt:lpstr>
      <vt:lpstr>Data Ingestion – ECDC Data</vt:lpstr>
      <vt:lpstr>Data Ingestion – ECDC Data</vt:lpstr>
      <vt:lpstr>Recent Changes to ECDC Data</vt:lpstr>
      <vt:lpstr>Recent Changes to ECDC Data</vt:lpstr>
      <vt:lpstr>Data Ingestion</vt:lpstr>
      <vt:lpstr>Data Ingestion Requirements</vt:lpstr>
      <vt:lpstr>Data Ingestion</vt:lpstr>
      <vt:lpstr>Copy Activity – Case &amp; Deaths Data</vt:lpstr>
      <vt:lpstr>Copy Activity – Case &amp; Deaths Data</vt:lpstr>
      <vt:lpstr>Copy Activity – Hospital Admission Data</vt:lpstr>
      <vt:lpstr>Parameters &amp; Variables</vt:lpstr>
      <vt:lpstr>Differences</vt:lpstr>
      <vt:lpstr>Data Flows (1) - Module Overview  (Cases &amp; Deaths File)</vt:lpstr>
      <vt:lpstr>Data Flow – Cases &amp; Deaths Data</vt:lpstr>
      <vt:lpstr>Data Flow – Cases &amp; Deaths Data</vt:lpstr>
      <vt:lpstr>Data Flows</vt:lpstr>
      <vt:lpstr>Code free data transformations</vt:lpstr>
      <vt:lpstr>PowerPoint Presentation</vt:lpstr>
      <vt:lpstr>Only available in some regions https://docs.microsoft.com/en-us/azure/data-factory/concepts-data-flow-  overview#available-regions</vt:lpstr>
      <vt:lpstr>Data Flows</vt:lpstr>
      <vt:lpstr>Transform Cases &amp; Deaths  Data</vt:lpstr>
      <vt:lpstr>Transform Cases &amp; Deaths Data</vt:lpstr>
      <vt:lpstr>Transform Cases &amp; Deaths Data</vt:lpstr>
      <vt:lpstr>Data Flows (2) - Module Overview  (Hospital Admissions File)</vt:lpstr>
      <vt:lpstr>Data Flow – Cases &amp; Deaths Data</vt:lpstr>
      <vt:lpstr>Hospital Admissions Data</vt:lpstr>
      <vt:lpstr>Hospital Admissions Data</vt:lpstr>
      <vt:lpstr>Hospital Admissions Data</vt:lpstr>
      <vt:lpstr>Source Transformation Assignment</vt:lpstr>
      <vt:lpstr>Select Transformation Assignment</vt:lpstr>
      <vt:lpstr>Lookup Transformation Assignment</vt:lpstr>
      <vt:lpstr>Pivot Transformation Assignment</vt:lpstr>
      <vt:lpstr>Hospital Admissions Data</vt:lpstr>
      <vt:lpstr>Hospital Admissions Data</vt:lpstr>
      <vt:lpstr>Select &amp; Sink Transformation Assignment</vt:lpstr>
      <vt:lpstr>Hospital Admissions Data</vt:lpstr>
      <vt:lpstr>Hospital Admissions Data</vt:lpstr>
      <vt:lpstr>Data Flow Execution Assignment</vt:lpstr>
      <vt:lpstr>HDInsight Activity - Module Overview  (Testing File)</vt:lpstr>
      <vt:lpstr>HDInsight Activity – Testing File</vt:lpstr>
      <vt:lpstr>HDInsight Activity – Testing File</vt:lpstr>
      <vt:lpstr>Creating HDInsight Cluster</vt:lpstr>
      <vt:lpstr>Testing Data</vt:lpstr>
      <vt:lpstr>Testing Data</vt:lpstr>
      <vt:lpstr>Databricks Activity - Module Overview  (Population File)</vt:lpstr>
      <vt:lpstr>Databricks Activity – Population File</vt:lpstr>
      <vt:lpstr>Databricks Activity – Population File</vt:lpstr>
      <vt:lpstr>Databricks Environment Set-up</vt:lpstr>
      <vt:lpstr>Creating Databricks Service</vt:lpstr>
      <vt:lpstr>Creating Databricks Cluster</vt:lpstr>
      <vt:lpstr>What is a cluster?</vt:lpstr>
      <vt:lpstr>Cluster Types</vt:lpstr>
      <vt:lpstr>Mounting Data Lake Storage</vt:lpstr>
      <vt:lpstr>Mounting Data Lake Storage</vt:lpstr>
      <vt:lpstr>Transform Population By Age Data</vt:lpstr>
      <vt:lpstr>Transform Population By Age Data</vt:lpstr>
      <vt:lpstr>PowerPoint Presentation</vt:lpstr>
      <vt:lpstr>Copy Data to Azure SQL</vt:lpstr>
      <vt:lpstr>Copy Data to SQL</vt:lpstr>
      <vt:lpstr>Copy Data to SQL</vt:lpstr>
      <vt:lpstr>PowerPoint Presentation</vt:lpstr>
      <vt:lpstr>Copy Activity – Data Lake to SQL</vt:lpstr>
      <vt:lpstr>PowerPoint Presentation</vt:lpstr>
      <vt:lpstr>Data Orchestration</vt:lpstr>
      <vt:lpstr>Data Orchestration Requirements</vt:lpstr>
      <vt:lpstr>Data Factory Capability</vt:lpstr>
      <vt:lpstr>Data Orchestration Option 1 – Parent Pipeline</vt:lpstr>
      <vt:lpstr>Data Orchestration Option 2 – Trigger Dependency</vt:lpstr>
      <vt:lpstr>Azure Data Factory - Monitoring</vt:lpstr>
      <vt:lpstr>Azure Data Factory - Monitoring</vt:lpstr>
      <vt:lpstr>Monitoring</vt:lpstr>
      <vt:lpstr>What do we want to monitor</vt:lpstr>
      <vt:lpstr>Data Factory Monitor</vt:lpstr>
      <vt:lpstr>Azure Monitor</vt:lpstr>
      <vt:lpstr>Data Factory Monitor</vt:lpstr>
      <vt:lpstr>Azure Monitor</vt:lpstr>
      <vt:lpstr>Reporting via Power BI</vt:lpstr>
      <vt:lpstr>Reporting via Power BI</vt:lpstr>
      <vt:lpstr>Power BI Desktop Overview</vt:lpstr>
      <vt:lpstr>Congratulations!  &amp;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course</dc:title>
  <dc:creator>Nomula Kushal</dc:creator>
  <cp:lastModifiedBy>Nomula Kushal</cp:lastModifiedBy>
  <cp:revision>4</cp:revision>
  <dcterms:created xsi:type="dcterms:W3CDTF">2022-06-03T11:29:36Z</dcterms:created>
  <dcterms:modified xsi:type="dcterms:W3CDTF">2022-06-04T04:27:37Z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2020-12-24T00:00:00Z</vt:filetime>
  </property>
  <property fmtid="{D5CDD505-2E9C-101B-9397-08002B2CF9AE}" pid="3" name="LastSaved">
    <vt:filetime>2022-06-03T00:00:00Z</vt:filetime>
  </property>
</Properties>
</file>